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8"/>
  </p:handoutMasterIdLst>
  <p:sldIdLst>
    <p:sldId id="259" r:id="rId2"/>
    <p:sldId id="263" r:id="rId3"/>
    <p:sldId id="260" r:id="rId4"/>
    <p:sldId id="256" r:id="rId5"/>
    <p:sldId id="257" r:id="rId6"/>
    <p:sldId id="262" r:id="rId7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1380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025BAA-15E0-4758-876D-9548FD9D1134}" type="datetimeFigureOut">
              <a:rPr lang="ru-RU" smtClean="0"/>
              <a:t>26.01.2022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25D0F9-0B55-4589-B3D4-741012D2FAD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07008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26.01.2022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bvbinfo.ru/auth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0619" t="16542" r="4878" b="8681"/>
          <a:stretch>
            <a:fillRect/>
          </a:stretch>
        </p:blipFill>
        <p:spPr bwMode="auto">
          <a:xfrm>
            <a:off x="0" y="764704"/>
            <a:ext cx="9134664" cy="5157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260648"/>
            <a:ext cx="8640960" cy="648072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60000"/>
              </a:lnSpc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Сначала в цифрах: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3858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учащихся из 50 школ Ленинградской области были зарегистрированы на платформе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bvbinfo.ru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3465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учащихся получат рекомендации по выбору профессии (прошли полный цикл диагностики)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3683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учащихся посетили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профориентационные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уроки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дня проводился Фестиваль профессий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777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учащихся приняли участие в Фестивале профессий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профпробе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площадке Исторического парка «Россия – Моя история»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региональных площадок проводили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профпробы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823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учащихся приняли участие хотя бы в одной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профпробе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базе региональных площадок по одному из 22 направлений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20467" t="18133" r="5253" b="8681"/>
          <a:stretch>
            <a:fillRect/>
          </a:stretch>
        </p:blipFill>
        <p:spPr bwMode="auto">
          <a:xfrm>
            <a:off x="0" y="692696"/>
            <a:ext cx="8835069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 l="38322" t="29972" r="9614" b="64647"/>
          <a:stretch>
            <a:fillRect/>
          </a:stretch>
        </p:blipFill>
        <p:spPr bwMode="auto">
          <a:xfrm>
            <a:off x="251520" y="1124744"/>
            <a:ext cx="8712968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 l="44376" t="39658" r="5981" b="8681"/>
          <a:stretch>
            <a:fillRect/>
          </a:stretch>
        </p:blipFill>
        <p:spPr bwMode="auto">
          <a:xfrm>
            <a:off x="1259632" y="2242760"/>
            <a:ext cx="7884368" cy="4615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lu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52736"/>
            <a:ext cx="9144000" cy="46536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hlinkClick r:id="rId2"/>
              </a:rPr>
              <a:t>https://bvbinfo.ru/auth 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 l="21362" t="21315" r="5253" b="8681"/>
          <a:stretch>
            <a:fillRect/>
          </a:stretch>
        </p:blipFill>
        <p:spPr bwMode="auto">
          <a:xfrm>
            <a:off x="18623" y="1417638"/>
            <a:ext cx="9125377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zer\Downloads\IMG-20211227-WA000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1630" t="8696" r="36413" b="5797"/>
          <a:stretch>
            <a:fillRect/>
          </a:stretch>
        </p:blipFill>
        <p:spPr bwMode="auto">
          <a:xfrm>
            <a:off x="179512" y="-1"/>
            <a:ext cx="8964488" cy="695927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7</Words>
  <Application>Microsoft Office PowerPoint</Application>
  <PresentationFormat>Экран 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https://bvbinfo.ru/auth 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uzer</dc:creator>
  <cp:lastModifiedBy>Lida</cp:lastModifiedBy>
  <cp:revision>19</cp:revision>
  <cp:lastPrinted>2021-12-27T06:28:18Z</cp:lastPrinted>
  <dcterms:created xsi:type="dcterms:W3CDTF">2021-12-27T03:52:31Z</dcterms:created>
  <dcterms:modified xsi:type="dcterms:W3CDTF">2022-01-26T21:21:15Z</dcterms:modified>
</cp:coreProperties>
</file>