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5" r:id="rId4"/>
    <p:sldId id="271" r:id="rId5"/>
    <p:sldId id="273" r:id="rId6"/>
    <p:sldId id="274" r:id="rId7"/>
    <p:sldId id="276" r:id="rId8"/>
    <p:sldId id="268" r:id="rId9"/>
    <p:sldId id="260" r:id="rId10"/>
    <p:sldId id="269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9900FF"/>
    <a:srgbClr val="F7FDA9"/>
    <a:srgbClr val="FFFF00"/>
    <a:srgbClr val="2E7919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3" autoAdjust="0"/>
    <p:restoredTop sz="99347" autoAdjust="0"/>
  </p:normalViewPr>
  <p:slideViewPr>
    <p:cSldViewPr>
      <p:cViewPr>
        <p:scale>
          <a:sx n="80" d="100"/>
          <a:sy n="80" d="100"/>
        </p:scale>
        <p:origin x="-223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приема документов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4CE32177-3B79-47B5-8458-08640D392BEE}">
      <dgm:prSet phldrT="[Текст]" custT="1"/>
      <dgm:spPr/>
      <dgm:t>
        <a:bodyPr/>
        <a:lstStyle/>
        <a:p>
          <a:pPr algn="ctr"/>
          <a:r>
            <a:rPr lang="ru-RU" alt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r>
            <a:rPr lang="ru-RU" alt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выплату компенсации стоимости путевок, приобретенных в 2016 году,  осуществляется</a:t>
          </a:r>
          <a:endParaRPr lang="ru-RU" sz="28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66954-E156-4402-816D-25446002F07E}" type="parTrans" cxnId="{6D2DE9F4-8F80-4609-8C05-799683A999DA}">
      <dgm:prSet/>
      <dgm:spPr/>
      <dgm:t>
        <a:bodyPr/>
        <a:lstStyle/>
        <a:p>
          <a:endParaRPr lang="ru-RU"/>
        </a:p>
      </dgm:t>
    </dgm:pt>
    <dgm:pt modelId="{F036B125-3BA9-4662-BAC4-9B1190BCA0A5}" type="sibTrans" cxnId="{6D2DE9F4-8F80-4609-8C05-799683A999DA}">
      <dgm:prSet/>
      <dgm:spPr/>
      <dgm:t>
        <a:bodyPr/>
        <a:lstStyle/>
        <a:p>
          <a:endParaRPr lang="ru-RU"/>
        </a:p>
      </dgm:t>
    </dgm:pt>
    <dgm:pt modelId="{4883912F-1E89-4039-986E-A8577D50CE95}">
      <dgm:prSet phldrT="[Текст]" custT="1"/>
      <dgm:spPr/>
      <dgm:t>
        <a:bodyPr/>
        <a:lstStyle/>
        <a:p>
          <a:pPr algn="ctr"/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B030F-0CFD-4F73-BEC8-6CBAC59488D5}" type="parTrans" cxnId="{0B92908D-4622-4A68-BEFD-AF6FCB93E232}">
      <dgm:prSet/>
      <dgm:spPr/>
      <dgm:t>
        <a:bodyPr/>
        <a:lstStyle/>
        <a:p>
          <a:endParaRPr lang="ru-RU"/>
        </a:p>
      </dgm:t>
    </dgm:pt>
    <dgm:pt modelId="{4CEF4B8A-A8C5-4D1F-903C-2E8774481670}" type="sibTrans" cxnId="{0B92908D-4622-4A68-BEFD-AF6FCB93E232}">
      <dgm:prSet/>
      <dgm:spPr/>
      <dgm:t>
        <a:bodyPr/>
        <a:lstStyle/>
        <a:p>
          <a:endParaRPr lang="ru-RU"/>
        </a:p>
      </dgm:t>
    </dgm:pt>
    <dgm:pt modelId="{4EE48DBB-F1EB-494C-BFBC-E4AD15782FD9}">
      <dgm:prSet phldrT="[Текст]" custT="1"/>
      <dgm:spPr/>
      <dgm:t>
        <a:bodyPr/>
        <a:lstStyle/>
        <a:p>
          <a:pPr algn="ctr"/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8CA98-1AF1-4093-8826-81A3EC69A72E}" type="parTrans" cxnId="{BD4F6A17-F8BC-4BA2-8CF3-1D38768DE28B}">
      <dgm:prSet/>
      <dgm:spPr/>
      <dgm:t>
        <a:bodyPr/>
        <a:lstStyle/>
        <a:p>
          <a:endParaRPr lang="ru-RU"/>
        </a:p>
      </dgm:t>
    </dgm:pt>
    <dgm:pt modelId="{31BA33D8-0904-40E2-AD0B-1C4CCDDB725A}" type="sibTrans" cxnId="{BD4F6A17-F8BC-4BA2-8CF3-1D38768DE28B}">
      <dgm:prSet/>
      <dgm:spPr/>
      <dgm:t>
        <a:bodyPr/>
        <a:lstStyle/>
        <a:p>
          <a:endParaRPr lang="ru-RU"/>
        </a:p>
      </dgm:t>
    </dgm:pt>
    <dgm:pt modelId="{36AEF9A7-64D0-4F62-A17D-D6578A3767AB}">
      <dgm:prSet phldrT="[Текст]" custT="1"/>
      <dgm:spPr/>
      <dgm:t>
        <a:bodyPr/>
        <a:lstStyle/>
        <a:p>
          <a:pPr algn="ctr"/>
          <a:r>
            <a:rPr lang="ru-RU" altLang="ru-RU" sz="28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2016 года</a:t>
          </a:r>
          <a:r>
            <a:rPr lang="ru-RU" altLang="ru-RU" sz="20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90639-4E1D-482B-B830-3BD041C7D05A}" type="parTrans" cxnId="{5F68EE04-61A2-4967-A442-774F213BF956}">
      <dgm:prSet/>
      <dgm:spPr/>
      <dgm:t>
        <a:bodyPr/>
        <a:lstStyle/>
        <a:p>
          <a:endParaRPr lang="ru-RU"/>
        </a:p>
      </dgm:t>
    </dgm:pt>
    <dgm:pt modelId="{4D814668-F674-4922-9D7A-3F0E0FB0E761}" type="sibTrans" cxnId="{5F68EE04-61A2-4967-A442-774F213BF956}">
      <dgm:prSet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ScaleY="42027" custLinFactNeighborX="-573" custLinFactNeighborY="-68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37700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C66BA637-9992-427A-AF9B-95BCBCF45E04}" type="presOf" srcId="{4EE48DBB-F1EB-494C-BFBC-E4AD15782FD9}" destId="{317C1D8F-6F33-492E-99DB-9898A1FE988F}" srcOrd="0" destOrd="1" presId="urn:microsoft.com/office/officeart/2005/8/layout/vList2"/>
    <dgm:cxn modelId="{5F68EE04-61A2-4967-A442-774F213BF956}" srcId="{5AB207CD-FE7C-4A44-AA71-35D5E3DAED27}" destId="{36AEF9A7-64D0-4F62-A17D-D6578A3767AB}" srcOrd="3" destOrd="0" parTransId="{C0490639-4E1D-482B-B830-3BD041C7D05A}" sibTransId="{4D814668-F674-4922-9D7A-3F0E0FB0E761}"/>
    <dgm:cxn modelId="{897D09C5-7B10-47E1-80C9-3CB76640D09C}" type="presOf" srcId="{36AEF9A7-64D0-4F62-A17D-D6578A3767AB}" destId="{317C1D8F-6F33-492E-99DB-9898A1FE988F}" srcOrd="0" destOrd="3" presId="urn:microsoft.com/office/officeart/2005/8/layout/vList2"/>
    <dgm:cxn modelId="{3C9039D7-A83E-47AD-9FB4-ADFE20CB21B1}" type="presOf" srcId="{4883912F-1E89-4039-986E-A8577D50CE95}" destId="{317C1D8F-6F33-492E-99DB-9898A1FE988F}" srcOrd="0" destOrd="0" presId="urn:microsoft.com/office/officeart/2005/8/layout/vList2"/>
    <dgm:cxn modelId="{6D2DE9F4-8F80-4609-8C05-799683A999DA}" srcId="{5AB207CD-FE7C-4A44-AA71-35D5E3DAED27}" destId="{4CE32177-3B79-47B5-8458-08640D392BEE}" srcOrd="2" destOrd="0" parTransId="{BDC66954-E156-4402-816D-25446002F07E}" sibTransId="{F036B125-3BA9-4662-BAC4-9B1190BCA0A5}"/>
    <dgm:cxn modelId="{BD4F6A17-F8BC-4BA2-8CF3-1D38768DE28B}" srcId="{5AB207CD-FE7C-4A44-AA71-35D5E3DAED27}" destId="{4EE48DBB-F1EB-494C-BFBC-E4AD15782FD9}" srcOrd="1" destOrd="0" parTransId="{DA08CA98-1AF1-4093-8826-81A3EC69A72E}" sibTransId="{31BA33D8-0904-40E2-AD0B-1C4CCDDB725A}"/>
    <dgm:cxn modelId="{0BBE6E18-13AB-4F76-A335-ADA11F808DCC}" type="presOf" srcId="{4CE32177-3B79-47B5-8458-08640D392BEE}" destId="{317C1D8F-6F33-492E-99DB-9898A1FE988F}" srcOrd="0" destOrd="2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0B92908D-4622-4A68-BEFD-AF6FCB93E232}" srcId="{5AB207CD-FE7C-4A44-AA71-35D5E3DAED27}" destId="{4883912F-1E89-4039-986E-A8577D50CE95}" srcOrd="0" destOrd="0" parTransId="{A07B030F-0CFD-4F73-BEC8-6CBAC59488D5}" sibTransId="{4CEF4B8A-A8C5-4D1F-903C-2E8774481670}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C86CD-D94E-44A0-9AC2-208B91E814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детского оздоровительного лагеря  </a:t>
          </a:r>
          <a:r>
            <a:rPr lang="ru-RU" altLang="ru-RU" sz="1100" b="0" i="1" dirty="0" smtClean="0">
              <a:latin typeface="Times New Roman" pitchFamily="18" charset="0"/>
              <a:cs typeface="Times New Roman" pitchFamily="18" charset="0"/>
            </a:rPr>
            <a:t>Детские оздоровительные лагеря, санаторно-курортные  и оздоровительные организации</a:t>
          </a:r>
          <a:endParaRPr lang="ru-RU" sz="11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dirty="0"/>
        </a:p>
      </dgm:t>
    </dgm:pt>
    <dgm:pt modelId="{F851B8BC-3BDC-4D9C-99E5-17B9E07E0A60}" type="parTrans" cxnId="{26746C87-9D5F-49FC-8E59-B9D75A2C0B53}">
      <dgm:prSet/>
      <dgm:spPr/>
      <dgm:t>
        <a:bodyPr/>
        <a:lstStyle/>
        <a:p>
          <a:endParaRPr lang="ru-RU"/>
        </a:p>
      </dgm:t>
    </dgm:pt>
    <dgm:pt modelId="{A7957F13-04CB-4186-AB7B-0C52C66BDA2F}" type="sibTrans" cxnId="{26746C87-9D5F-49FC-8E59-B9D75A2C0B53}">
      <dgm:prSet/>
      <dgm:spPr/>
      <dgm:t>
        <a:bodyPr/>
        <a:lstStyle/>
        <a:p>
          <a:endParaRPr lang="ru-RU"/>
        </a:p>
      </dgm:t>
    </dgm:pt>
    <dgm:pt modelId="{937A731B-A936-4F8D-8023-85CD246BE7B2}">
      <dgm:prSet phldrT="[Текст]" custT="1"/>
      <dgm:spPr/>
      <dgm:t>
        <a:bodyPr/>
        <a:lstStyle/>
        <a:p>
          <a:r>
            <a:rPr lang="ru-RU" altLang="ru-RU" sz="1400" b="1" i="1" dirty="0" smtClean="0">
              <a:latin typeface="Times New Roman" pitchFamily="18" charset="0"/>
              <a:cs typeface="Times New Roman" pitchFamily="18" charset="0"/>
            </a:rPr>
            <a:t>РАСПОЛОЖЕННЫЕ НА ТЕРРИТОРИИ  РФ </a:t>
          </a:r>
          <a:r>
            <a:rPr lang="ru-RU" altLang="ru-RU" sz="1200" b="1" i="1" dirty="0" smtClean="0">
              <a:latin typeface="Times New Roman" pitchFamily="18" charset="0"/>
              <a:cs typeface="Times New Roman" pitchFamily="18" charset="0"/>
            </a:rPr>
            <a:t>открытые в установленном порядке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6D428-D209-47C2-9D41-D206FAB863B9}" type="parTrans" cxnId="{C23696C0-FBA9-4AE0-8297-8C1B450B244C}">
      <dgm:prSet/>
      <dgm:spPr/>
      <dgm:t>
        <a:bodyPr/>
        <a:lstStyle/>
        <a:p>
          <a:endParaRPr lang="ru-RU"/>
        </a:p>
      </dgm:t>
    </dgm:pt>
    <dgm:pt modelId="{F5ACB1EA-9530-4D23-A2C3-E442B0A09B03}" type="sibTrans" cxnId="{C23696C0-FBA9-4AE0-8297-8C1B450B244C}">
      <dgm:prSet/>
      <dgm:spPr/>
      <dgm:t>
        <a:bodyPr/>
        <a:lstStyle/>
        <a:p>
          <a:endParaRPr lang="ru-RU"/>
        </a:p>
      </dgm:t>
    </dgm:pt>
    <dgm:pt modelId="{3E5E2517-E7FE-47FB-BF60-07D3310EE11C}">
      <dgm:prSet phldrT="[Текст]"/>
      <dgm:spPr/>
      <dgm:t>
        <a:bodyPr/>
        <a:lstStyle/>
        <a:p>
          <a:r>
            <a:rPr lang="ru-RU" altLang="ru-RU" b="0" dirty="0" smtClean="0">
              <a:latin typeface="Times New Roman" pitchFamily="18" charset="0"/>
              <a:cs typeface="Times New Roman" pitchFamily="18" charset="0"/>
            </a:rPr>
            <a:t>Заключение  договора с ДОЛ на приобретение путевки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7E326-B673-4704-BC3A-D2D7E11FBE3A}" type="parTrans" cxnId="{29CCD5D7-1C2C-42F1-843F-D88D934BD127}">
      <dgm:prSet/>
      <dgm:spPr/>
      <dgm:t>
        <a:bodyPr/>
        <a:lstStyle/>
        <a:p>
          <a:endParaRPr lang="ru-RU"/>
        </a:p>
      </dgm:t>
    </dgm:pt>
    <dgm:pt modelId="{4096BFD6-B586-4A5F-B1EA-403DB942835F}" type="sibTrans" cxnId="{29CCD5D7-1C2C-42F1-843F-D88D934BD127}">
      <dgm:prSet/>
      <dgm:spPr/>
      <dgm:t>
        <a:bodyPr/>
        <a:lstStyle/>
        <a:p>
          <a:endParaRPr lang="ru-RU"/>
        </a:p>
      </dgm:t>
    </dgm:pt>
    <dgm:pt modelId="{950D3553-CC12-46F6-86CD-35C6FDEC2A41}">
      <dgm:prSet phldrT="[Текст]"/>
      <dgm:spPr/>
      <dgm:t>
        <a:bodyPr/>
        <a:lstStyle/>
        <a:p>
          <a:r>
            <a:rPr lang="ru-RU" altLang="ru-RU" b="0" dirty="0" smtClean="0">
              <a:latin typeface="Times New Roman" pitchFamily="18" charset="0"/>
              <a:cs typeface="Times New Roman" pitchFamily="18" charset="0"/>
            </a:rPr>
            <a:t>Оплата  родителями   полной  стоимости  путевки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B1004-B3D1-46A3-BCF4-EE1B71151B86}" type="parTrans" cxnId="{95AB635E-3746-484B-BFAD-DCBF29BCF5A2}">
      <dgm:prSet/>
      <dgm:spPr/>
      <dgm:t>
        <a:bodyPr/>
        <a:lstStyle/>
        <a:p>
          <a:endParaRPr lang="ru-RU"/>
        </a:p>
      </dgm:t>
    </dgm:pt>
    <dgm:pt modelId="{973ED3A7-B8F6-4F1D-ABEC-B0DF68CECC05}" type="sibTrans" cxnId="{95AB635E-3746-484B-BFAD-DCBF29BCF5A2}">
      <dgm:prSet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FFFB4-A5B3-4B5A-9269-27814B5DE6BF}" type="pres">
      <dgm:prSet presAssocID="{4BBC86CD-D94E-44A0-9AC2-208B91E8141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10FCA43-C2D8-4422-9352-893E1922AC2B}" type="pres">
      <dgm:prSet presAssocID="{4BBC86CD-D94E-44A0-9AC2-208B91E81417}" presName="rootComposite1" presStyleCnt="0"/>
      <dgm:spPr/>
      <dgm:t>
        <a:bodyPr/>
        <a:lstStyle/>
        <a:p>
          <a:endParaRPr lang="ru-RU"/>
        </a:p>
      </dgm:t>
    </dgm:pt>
    <dgm:pt modelId="{07C4EE34-2834-489E-BBBD-83F55A1762A6}" type="pres">
      <dgm:prSet presAssocID="{4BBC86CD-D94E-44A0-9AC2-208B91E81417}" presName="rootText1" presStyleLbl="node0" presStyleIdx="0" presStyleCnt="1" custScaleX="114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B6B5E-D77B-482B-8202-6E9503535B34}" type="pres">
      <dgm:prSet presAssocID="{4BBC86CD-D94E-44A0-9AC2-208B91E814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4079D4-6999-442F-ABB1-0104B23CCF83}" type="pres">
      <dgm:prSet presAssocID="{4BBC86CD-D94E-44A0-9AC2-208B91E81417}" presName="hierChild2" presStyleCnt="0"/>
      <dgm:spPr/>
      <dgm:t>
        <a:bodyPr/>
        <a:lstStyle/>
        <a:p>
          <a:endParaRPr lang="ru-RU"/>
        </a:p>
      </dgm:t>
    </dgm:pt>
    <dgm:pt modelId="{F37A6466-9002-4027-A531-E3E61FE2E523}" type="pres">
      <dgm:prSet presAssocID="{FB56D428-D209-47C2-9D41-D206FAB863B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2FFBBC7-366D-427C-9CC9-793A3B6E5583}" type="pres">
      <dgm:prSet presAssocID="{937A731B-A936-4F8D-8023-85CD246BE7B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05F503-1D89-48FC-A7C8-55B4665FD90A}" type="pres">
      <dgm:prSet presAssocID="{937A731B-A936-4F8D-8023-85CD246BE7B2}" presName="rootComposite" presStyleCnt="0"/>
      <dgm:spPr/>
      <dgm:t>
        <a:bodyPr/>
        <a:lstStyle/>
        <a:p>
          <a:endParaRPr lang="ru-RU"/>
        </a:p>
      </dgm:t>
    </dgm:pt>
    <dgm:pt modelId="{970DF9D9-DC05-455A-8F9F-721A4993C940}" type="pres">
      <dgm:prSet presAssocID="{937A731B-A936-4F8D-8023-85CD246BE7B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70204-972E-4492-8BCA-30190D8C4BF8}" type="pres">
      <dgm:prSet presAssocID="{937A731B-A936-4F8D-8023-85CD246BE7B2}" presName="rootConnector" presStyleLbl="node2" presStyleIdx="0" presStyleCnt="3"/>
      <dgm:spPr/>
      <dgm:t>
        <a:bodyPr/>
        <a:lstStyle/>
        <a:p>
          <a:endParaRPr lang="ru-RU"/>
        </a:p>
      </dgm:t>
    </dgm:pt>
    <dgm:pt modelId="{7A0F18D4-6DBC-481A-BB8D-012192EBD47E}" type="pres">
      <dgm:prSet presAssocID="{937A731B-A936-4F8D-8023-85CD246BE7B2}" presName="hierChild4" presStyleCnt="0"/>
      <dgm:spPr/>
      <dgm:t>
        <a:bodyPr/>
        <a:lstStyle/>
        <a:p>
          <a:endParaRPr lang="ru-RU"/>
        </a:p>
      </dgm:t>
    </dgm:pt>
    <dgm:pt modelId="{E939F2B0-4777-4D36-B50F-36F33FFD78CE}" type="pres">
      <dgm:prSet presAssocID="{937A731B-A936-4F8D-8023-85CD246BE7B2}" presName="hierChild5" presStyleCnt="0"/>
      <dgm:spPr/>
      <dgm:t>
        <a:bodyPr/>
        <a:lstStyle/>
        <a:p>
          <a:endParaRPr lang="ru-RU"/>
        </a:p>
      </dgm:t>
    </dgm:pt>
    <dgm:pt modelId="{5544E1A6-9EDE-4F6A-AC63-98EBDA6F38CC}" type="pres">
      <dgm:prSet presAssocID="{2097E326-B673-4704-BC3A-D2D7E11FBE3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E57607D-46A4-4B55-BD37-A51D11A225C7}" type="pres">
      <dgm:prSet presAssocID="{3E5E2517-E7FE-47FB-BF60-07D3310EE11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2A4942-2B7D-4D21-8CA5-50E8A7789CB2}" type="pres">
      <dgm:prSet presAssocID="{3E5E2517-E7FE-47FB-BF60-07D3310EE11C}" presName="rootComposite" presStyleCnt="0"/>
      <dgm:spPr/>
      <dgm:t>
        <a:bodyPr/>
        <a:lstStyle/>
        <a:p>
          <a:endParaRPr lang="ru-RU"/>
        </a:p>
      </dgm:t>
    </dgm:pt>
    <dgm:pt modelId="{F8CE7F76-331F-4804-885D-2D6B564B7A0F}" type="pres">
      <dgm:prSet presAssocID="{3E5E2517-E7FE-47FB-BF60-07D3310EE11C}" presName="rootText" presStyleLbl="node2" presStyleIdx="1" presStyleCnt="3" custScaleY="103651" custLinFactNeighborX="-171" custLinFactNeighborY="-5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F5136-23BB-4D56-861F-02B85FF70F2C}" type="pres">
      <dgm:prSet presAssocID="{3E5E2517-E7FE-47FB-BF60-07D3310EE11C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B268CD-C865-4B47-9100-20EA4520916C}" type="pres">
      <dgm:prSet presAssocID="{3E5E2517-E7FE-47FB-BF60-07D3310EE11C}" presName="hierChild4" presStyleCnt="0"/>
      <dgm:spPr/>
      <dgm:t>
        <a:bodyPr/>
        <a:lstStyle/>
        <a:p>
          <a:endParaRPr lang="ru-RU"/>
        </a:p>
      </dgm:t>
    </dgm:pt>
    <dgm:pt modelId="{CA99E714-0D8F-4DB8-8108-F3BF3255C9D6}" type="pres">
      <dgm:prSet presAssocID="{3E5E2517-E7FE-47FB-BF60-07D3310EE11C}" presName="hierChild5" presStyleCnt="0"/>
      <dgm:spPr/>
      <dgm:t>
        <a:bodyPr/>
        <a:lstStyle/>
        <a:p>
          <a:endParaRPr lang="ru-RU"/>
        </a:p>
      </dgm:t>
    </dgm:pt>
    <dgm:pt modelId="{1CC3E961-18AF-438D-AE72-7CCAD5EDBD6F}" type="pres">
      <dgm:prSet presAssocID="{ABFB1004-B3D1-46A3-BCF4-EE1B71151B8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035643F-C70E-46D3-9522-C2AADDA56D93}" type="pres">
      <dgm:prSet presAssocID="{950D3553-CC12-46F6-86CD-35C6FDEC2A4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A1E08A-3DB2-45F2-A878-10A919DC37A4}" type="pres">
      <dgm:prSet presAssocID="{950D3553-CC12-46F6-86CD-35C6FDEC2A41}" presName="rootComposite" presStyleCnt="0"/>
      <dgm:spPr/>
      <dgm:t>
        <a:bodyPr/>
        <a:lstStyle/>
        <a:p>
          <a:endParaRPr lang="ru-RU"/>
        </a:p>
      </dgm:t>
    </dgm:pt>
    <dgm:pt modelId="{84B80391-13ED-4996-B31E-DE7694BA8902}" type="pres">
      <dgm:prSet presAssocID="{950D3553-CC12-46F6-86CD-35C6FDEC2A4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F464E-D39B-4A7B-B222-A3C45E9A37EA}" type="pres">
      <dgm:prSet presAssocID="{950D3553-CC12-46F6-86CD-35C6FDEC2A41}" presName="rootConnector" presStyleLbl="node2" presStyleIdx="2" presStyleCnt="3"/>
      <dgm:spPr/>
      <dgm:t>
        <a:bodyPr/>
        <a:lstStyle/>
        <a:p>
          <a:endParaRPr lang="ru-RU"/>
        </a:p>
      </dgm:t>
    </dgm:pt>
    <dgm:pt modelId="{43BA94E3-93DD-45A3-B50A-7EC37DA8A9BF}" type="pres">
      <dgm:prSet presAssocID="{950D3553-CC12-46F6-86CD-35C6FDEC2A41}" presName="hierChild4" presStyleCnt="0"/>
      <dgm:spPr/>
      <dgm:t>
        <a:bodyPr/>
        <a:lstStyle/>
        <a:p>
          <a:endParaRPr lang="ru-RU"/>
        </a:p>
      </dgm:t>
    </dgm:pt>
    <dgm:pt modelId="{F12D9600-3EAC-4728-B686-48611BD36F1F}" type="pres">
      <dgm:prSet presAssocID="{950D3553-CC12-46F6-86CD-35C6FDEC2A41}" presName="hierChild5" presStyleCnt="0"/>
      <dgm:spPr/>
      <dgm:t>
        <a:bodyPr/>
        <a:lstStyle/>
        <a:p>
          <a:endParaRPr lang="ru-RU"/>
        </a:p>
      </dgm:t>
    </dgm:pt>
    <dgm:pt modelId="{8185BC5F-4A72-46F7-8647-687487808BFF}" type="pres">
      <dgm:prSet presAssocID="{4BBC86CD-D94E-44A0-9AC2-208B91E81417}" presName="hierChild3" presStyleCnt="0"/>
      <dgm:spPr/>
      <dgm:t>
        <a:bodyPr/>
        <a:lstStyle/>
        <a:p>
          <a:endParaRPr lang="ru-RU"/>
        </a:p>
      </dgm:t>
    </dgm:pt>
  </dgm:ptLst>
  <dgm:cxnLst>
    <dgm:cxn modelId="{393A1987-852B-414E-9DAF-B2BE8693EB94}" type="presOf" srcId="{ABFB1004-B3D1-46A3-BCF4-EE1B71151B86}" destId="{1CC3E961-18AF-438D-AE72-7CCAD5EDBD6F}" srcOrd="0" destOrd="0" presId="urn:microsoft.com/office/officeart/2005/8/layout/orgChart1"/>
    <dgm:cxn modelId="{13C750F2-F0E4-41D6-91B3-EECED638087B}" type="presOf" srcId="{E6864C10-7370-4E30-9F3C-C28C519AB5EC}" destId="{D2D668DA-9829-41A9-9550-58D394B761E5}" srcOrd="0" destOrd="0" presId="urn:microsoft.com/office/officeart/2005/8/layout/orgChart1"/>
    <dgm:cxn modelId="{2F111656-3FD3-44FE-98BB-FCC5B3B187B8}" type="presOf" srcId="{4BBC86CD-D94E-44A0-9AC2-208B91E81417}" destId="{000B6B5E-D77B-482B-8202-6E9503535B34}" srcOrd="1" destOrd="0" presId="urn:microsoft.com/office/officeart/2005/8/layout/orgChart1"/>
    <dgm:cxn modelId="{D3D79799-E3CE-42C1-A42F-76DAF33A4B94}" type="presOf" srcId="{3E5E2517-E7FE-47FB-BF60-07D3310EE11C}" destId="{B62F5136-23BB-4D56-861F-02B85FF70F2C}" srcOrd="1" destOrd="0" presId="urn:microsoft.com/office/officeart/2005/8/layout/orgChart1"/>
    <dgm:cxn modelId="{58FE900E-0DF6-487B-A6B5-7F54FECB855F}" type="presOf" srcId="{937A731B-A936-4F8D-8023-85CD246BE7B2}" destId="{2B270204-972E-4492-8BCA-30190D8C4BF8}" srcOrd="1" destOrd="0" presId="urn:microsoft.com/office/officeart/2005/8/layout/orgChart1"/>
    <dgm:cxn modelId="{6FB08C19-DFDF-4D58-A83C-122F0A654187}" type="presOf" srcId="{FB56D428-D209-47C2-9D41-D206FAB863B9}" destId="{F37A6466-9002-4027-A531-E3E61FE2E523}" srcOrd="0" destOrd="0" presId="urn:microsoft.com/office/officeart/2005/8/layout/orgChart1"/>
    <dgm:cxn modelId="{26746C87-9D5F-49FC-8E59-B9D75A2C0B53}" srcId="{E6864C10-7370-4E30-9F3C-C28C519AB5EC}" destId="{4BBC86CD-D94E-44A0-9AC2-208B91E81417}" srcOrd="0" destOrd="0" parTransId="{F851B8BC-3BDC-4D9C-99E5-17B9E07E0A60}" sibTransId="{A7957F13-04CB-4186-AB7B-0C52C66BDA2F}"/>
    <dgm:cxn modelId="{6B1BB5E9-B80C-490C-B773-0FD437812923}" type="presOf" srcId="{2097E326-B673-4704-BC3A-D2D7E11FBE3A}" destId="{5544E1A6-9EDE-4F6A-AC63-98EBDA6F38CC}" srcOrd="0" destOrd="0" presId="urn:microsoft.com/office/officeart/2005/8/layout/orgChart1"/>
    <dgm:cxn modelId="{B2BB3F67-2AF5-4431-953B-D3E3280ED4D9}" type="presOf" srcId="{4BBC86CD-D94E-44A0-9AC2-208B91E81417}" destId="{07C4EE34-2834-489E-BBBD-83F55A1762A6}" srcOrd="0" destOrd="0" presId="urn:microsoft.com/office/officeart/2005/8/layout/orgChart1"/>
    <dgm:cxn modelId="{ECFA0966-15EB-47FD-A093-C8E20B770878}" type="presOf" srcId="{937A731B-A936-4F8D-8023-85CD246BE7B2}" destId="{970DF9D9-DC05-455A-8F9F-721A4993C940}" srcOrd="0" destOrd="0" presId="urn:microsoft.com/office/officeart/2005/8/layout/orgChart1"/>
    <dgm:cxn modelId="{95AB635E-3746-484B-BFAD-DCBF29BCF5A2}" srcId="{4BBC86CD-D94E-44A0-9AC2-208B91E81417}" destId="{950D3553-CC12-46F6-86CD-35C6FDEC2A41}" srcOrd="2" destOrd="0" parTransId="{ABFB1004-B3D1-46A3-BCF4-EE1B71151B86}" sibTransId="{973ED3A7-B8F6-4F1D-ABEC-B0DF68CECC05}"/>
    <dgm:cxn modelId="{C23696C0-FBA9-4AE0-8297-8C1B450B244C}" srcId="{4BBC86CD-D94E-44A0-9AC2-208B91E81417}" destId="{937A731B-A936-4F8D-8023-85CD246BE7B2}" srcOrd="0" destOrd="0" parTransId="{FB56D428-D209-47C2-9D41-D206FAB863B9}" sibTransId="{F5ACB1EA-9530-4D23-A2C3-E442B0A09B03}"/>
    <dgm:cxn modelId="{B3018647-85DE-40CB-B514-AB379FA74A1D}" type="presOf" srcId="{3E5E2517-E7FE-47FB-BF60-07D3310EE11C}" destId="{F8CE7F76-331F-4804-885D-2D6B564B7A0F}" srcOrd="0" destOrd="0" presId="urn:microsoft.com/office/officeart/2005/8/layout/orgChart1"/>
    <dgm:cxn modelId="{29CCD5D7-1C2C-42F1-843F-D88D934BD127}" srcId="{4BBC86CD-D94E-44A0-9AC2-208B91E81417}" destId="{3E5E2517-E7FE-47FB-BF60-07D3310EE11C}" srcOrd="1" destOrd="0" parTransId="{2097E326-B673-4704-BC3A-D2D7E11FBE3A}" sibTransId="{4096BFD6-B586-4A5F-B1EA-403DB942835F}"/>
    <dgm:cxn modelId="{24442E20-7392-4493-96DD-2B11221F904E}" type="presOf" srcId="{950D3553-CC12-46F6-86CD-35C6FDEC2A41}" destId="{84B80391-13ED-4996-B31E-DE7694BA8902}" srcOrd="0" destOrd="0" presId="urn:microsoft.com/office/officeart/2005/8/layout/orgChart1"/>
    <dgm:cxn modelId="{3CBD1846-60B3-4783-86DF-BA12F9A3EF58}" type="presOf" srcId="{950D3553-CC12-46F6-86CD-35C6FDEC2A41}" destId="{6F7F464E-D39B-4A7B-B222-A3C45E9A37EA}" srcOrd="1" destOrd="0" presId="urn:microsoft.com/office/officeart/2005/8/layout/orgChart1"/>
    <dgm:cxn modelId="{72F2AFFC-7FF8-4B53-BE88-8EAE6EB92C24}" type="presParOf" srcId="{D2D668DA-9829-41A9-9550-58D394B761E5}" destId="{BBBFFFB4-A5B3-4B5A-9269-27814B5DE6BF}" srcOrd="0" destOrd="0" presId="urn:microsoft.com/office/officeart/2005/8/layout/orgChart1"/>
    <dgm:cxn modelId="{6CF242E1-BCA5-4CB7-A46C-F18ED47482BC}" type="presParOf" srcId="{BBBFFFB4-A5B3-4B5A-9269-27814B5DE6BF}" destId="{610FCA43-C2D8-4422-9352-893E1922AC2B}" srcOrd="0" destOrd="0" presId="urn:microsoft.com/office/officeart/2005/8/layout/orgChart1"/>
    <dgm:cxn modelId="{5C992CC0-9BD0-4A85-8329-133B60A155B3}" type="presParOf" srcId="{610FCA43-C2D8-4422-9352-893E1922AC2B}" destId="{07C4EE34-2834-489E-BBBD-83F55A1762A6}" srcOrd="0" destOrd="0" presId="urn:microsoft.com/office/officeart/2005/8/layout/orgChart1"/>
    <dgm:cxn modelId="{38A69D71-0FC3-4628-A404-FAC085B6D0FE}" type="presParOf" srcId="{610FCA43-C2D8-4422-9352-893E1922AC2B}" destId="{000B6B5E-D77B-482B-8202-6E9503535B34}" srcOrd="1" destOrd="0" presId="urn:microsoft.com/office/officeart/2005/8/layout/orgChart1"/>
    <dgm:cxn modelId="{C9C71067-B3B4-4065-BCF5-E7E8639B7C43}" type="presParOf" srcId="{BBBFFFB4-A5B3-4B5A-9269-27814B5DE6BF}" destId="{634079D4-6999-442F-ABB1-0104B23CCF83}" srcOrd="1" destOrd="0" presId="urn:microsoft.com/office/officeart/2005/8/layout/orgChart1"/>
    <dgm:cxn modelId="{45EE3794-DD4C-4B4B-9A44-90BD97536969}" type="presParOf" srcId="{634079D4-6999-442F-ABB1-0104B23CCF83}" destId="{F37A6466-9002-4027-A531-E3E61FE2E523}" srcOrd="0" destOrd="0" presId="urn:microsoft.com/office/officeart/2005/8/layout/orgChart1"/>
    <dgm:cxn modelId="{9B738CE4-F488-48E9-81D1-AE142527FBC6}" type="presParOf" srcId="{634079D4-6999-442F-ABB1-0104B23CCF83}" destId="{32FFBBC7-366D-427C-9CC9-793A3B6E5583}" srcOrd="1" destOrd="0" presId="urn:microsoft.com/office/officeart/2005/8/layout/orgChart1"/>
    <dgm:cxn modelId="{F6D05980-5458-413E-9956-BDFC362672B1}" type="presParOf" srcId="{32FFBBC7-366D-427C-9CC9-793A3B6E5583}" destId="{F505F503-1D89-48FC-A7C8-55B4665FD90A}" srcOrd="0" destOrd="0" presId="urn:microsoft.com/office/officeart/2005/8/layout/orgChart1"/>
    <dgm:cxn modelId="{2C492576-71D8-416E-B3C1-B432B94A6DBA}" type="presParOf" srcId="{F505F503-1D89-48FC-A7C8-55B4665FD90A}" destId="{970DF9D9-DC05-455A-8F9F-721A4993C940}" srcOrd="0" destOrd="0" presId="urn:microsoft.com/office/officeart/2005/8/layout/orgChart1"/>
    <dgm:cxn modelId="{3DD9263A-1E6E-4589-99F4-BAAFD5EAF360}" type="presParOf" srcId="{F505F503-1D89-48FC-A7C8-55B4665FD90A}" destId="{2B270204-972E-4492-8BCA-30190D8C4BF8}" srcOrd="1" destOrd="0" presId="urn:microsoft.com/office/officeart/2005/8/layout/orgChart1"/>
    <dgm:cxn modelId="{E4E1E2AF-0B9A-4A0C-8C12-9697A7D289F5}" type="presParOf" srcId="{32FFBBC7-366D-427C-9CC9-793A3B6E5583}" destId="{7A0F18D4-6DBC-481A-BB8D-012192EBD47E}" srcOrd="1" destOrd="0" presId="urn:microsoft.com/office/officeart/2005/8/layout/orgChart1"/>
    <dgm:cxn modelId="{27F45843-EA4F-418F-88AC-5D4D0BB33934}" type="presParOf" srcId="{32FFBBC7-366D-427C-9CC9-793A3B6E5583}" destId="{E939F2B0-4777-4D36-B50F-36F33FFD78CE}" srcOrd="2" destOrd="0" presId="urn:microsoft.com/office/officeart/2005/8/layout/orgChart1"/>
    <dgm:cxn modelId="{1B4AECDC-A719-410C-9766-3B6F14A5CCF7}" type="presParOf" srcId="{634079D4-6999-442F-ABB1-0104B23CCF83}" destId="{5544E1A6-9EDE-4F6A-AC63-98EBDA6F38CC}" srcOrd="2" destOrd="0" presId="urn:microsoft.com/office/officeart/2005/8/layout/orgChart1"/>
    <dgm:cxn modelId="{7F6D7BA3-A9D4-4BB3-855C-712C64F36F41}" type="presParOf" srcId="{634079D4-6999-442F-ABB1-0104B23CCF83}" destId="{5E57607D-46A4-4B55-BD37-A51D11A225C7}" srcOrd="3" destOrd="0" presId="urn:microsoft.com/office/officeart/2005/8/layout/orgChart1"/>
    <dgm:cxn modelId="{99320FE9-6DC2-456E-9555-E0944241E181}" type="presParOf" srcId="{5E57607D-46A4-4B55-BD37-A51D11A225C7}" destId="{982A4942-2B7D-4D21-8CA5-50E8A7789CB2}" srcOrd="0" destOrd="0" presId="urn:microsoft.com/office/officeart/2005/8/layout/orgChart1"/>
    <dgm:cxn modelId="{73FA3918-40E8-43C2-8682-982E23636F6D}" type="presParOf" srcId="{982A4942-2B7D-4D21-8CA5-50E8A7789CB2}" destId="{F8CE7F76-331F-4804-885D-2D6B564B7A0F}" srcOrd="0" destOrd="0" presId="urn:microsoft.com/office/officeart/2005/8/layout/orgChart1"/>
    <dgm:cxn modelId="{183953B6-4FD6-4B63-8C1E-25214403A485}" type="presParOf" srcId="{982A4942-2B7D-4D21-8CA5-50E8A7789CB2}" destId="{B62F5136-23BB-4D56-861F-02B85FF70F2C}" srcOrd="1" destOrd="0" presId="urn:microsoft.com/office/officeart/2005/8/layout/orgChart1"/>
    <dgm:cxn modelId="{28E90FC6-F136-4980-AFCB-F9722DF07698}" type="presParOf" srcId="{5E57607D-46A4-4B55-BD37-A51D11A225C7}" destId="{65B268CD-C865-4B47-9100-20EA4520916C}" srcOrd="1" destOrd="0" presId="urn:microsoft.com/office/officeart/2005/8/layout/orgChart1"/>
    <dgm:cxn modelId="{36783E8B-1DB7-46F3-982A-F239CB8388F9}" type="presParOf" srcId="{5E57607D-46A4-4B55-BD37-A51D11A225C7}" destId="{CA99E714-0D8F-4DB8-8108-F3BF3255C9D6}" srcOrd="2" destOrd="0" presId="urn:microsoft.com/office/officeart/2005/8/layout/orgChart1"/>
    <dgm:cxn modelId="{E2A34E1F-3F1D-4050-B017-941DA5ADD6FE}" type="presParOf" srcId="{634079D4-6999-442F-ABB1-0104B23CCF83}" destId="{1CC3E961-18AF-438D-AE72-7CCAD5EDBD6F}" srcOrd="4" destOrd="0" presId="urn:microsoft.com/office/officeart/2005/8/layout/orgChart1"/>
    <dgm:cxn modelId="{3B9E4A85-388D-41F9-A579-2366A9512928}" type="presParOf" srcId="{634079D4-6999-442F-ABB1-0104B23CCF83}" destId="{6035643F-C70E-46D3-9522-C2AADDA56D93}" srcOrd="5" destOrd="0" presId="urn:microsoft.com/office/officeart/2005/8/layout/orgChart1"/>
    <dgm:cxn modelId="{9F656EDC-F96B-40E0-9EEB-1308EC97288B}" type="presParOf" srcId="{6035643F-C70E-46D3-9522-C2AADDA56D93}" destId="{82A1E08A-3DB2-45F2-A878-10A919DC37A4}" srcOrd="0" destOrd="0" presId="urn:microsoft.com/office/officeart/2005/8/layout/orgChart1"/>
    <dgm:cxn modelId="{DAC02DEE-0994-4FAE-82C4-253B5AF09AF5}" type="presParOf" srcId="{82A1E08A-3DB2-45F2-A878-10A919DC37A4}" destId="{84B80391-13ED-4996-B31E-DE7694BA8902}" srcOrd="0" destOrd="0" presId="urn:microsoft.com/office/officeart/2005/8/layout/orgChart1"/>
    <dgm:cxn modelId="{07E5EF32-8761-43FD-ADBE-6780BC168041}" type="presParOf" srcId="{82A1E08A-3DB2-45F2-A878-10A919DC37A4}" destId="{6F7F464E-D39B-4A7B-B222-A3C45E9A37EA}" srcOrd="1" destOrd="0" presId="urn:microsoft.com/office/officeart/2005/8/layout/orgChart1"/>
    <dgm:cxn modelId="{F60BFC54-F141-4CCA-9D3F-C6085B0B9A0F}" type="presParOf" srcId="{6035643F-C70E-46D3-9522-C2AADDA56D93}" destId="{43BA94E3-93DD-45A3-B50A-7EC37DA8A9BF}" srcOrd="1" destOrd="0" presId="urn:microsoft.com/office/officeart/2005/8/layout/orgChart1"/>
    <dgm:cxn modelId="{7A02B980-EB97-45E6-9C66-7E82754F7AE8}" type="presParOf" srcId="{6035643F-C70E-46D3-9522-C2AADDA56D93}" destId="{F12D9600-3EAC-4728-B686-48611BD36F1F}" srcOrd="2" destOrd="0" presId="urn:microsoft.com/office/officeart/2005/8/layout/orgChart1"/>
    <dgm:cxn modelId="{F5DC0601-48D8-4963-A7F2-95253C034B45}" type="presParOf" srcId="{BBBFFFB4-A5B3-4B5A-9269-27814B5DE6BF}" destId="{8185BC5F-4A72-46F7-8647-687487808B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88F58-FCDF-4712-A3FB-519882C709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907B8-E2A2-4940-8C2E-F7558B367CF6}">
      <dgm:prSet phldrT="[Текст]" custT="1"/>
      <dgm:spPr/>
      <dgm:t>
        <a:bodyPr/>
        <a:lstStyle/>
        <a:p>
          <a:pPr algn="ctr"/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50C85-A5C6-4DC1-AC71-8AB770CD8FC3}" type="parTrans" cxnId="{FFFF57B3-D974-4482-B56B-53774090A473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20BD6A9E-C890-4C89-9074-A172E0591A3B}" type="sibTrans" cxnId="{FFFF57B3-D974-4482-B56B-53774090A473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45068F3-6691-4855-B9C6-DBDA68155D0C}">
      <dgm:prSet phldrT="[Текст]" custT="1"/>
      <dgm:spPr/>
      <dgm:t>
        <a:bodyPr/>
        <a:lstStyle/>
        <a:p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Заявление </a:t>
          </a:r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указанным  в обратном (отрывном) талоне к путевке )</a:t>
          </a:r>
          <a:endParaRPr lang="ru-RU" sz="1200" b="1" dirty="0">
            <a:solidFill>
              <a:schemeClr val="tx1"/>
            </a:solidFill>
          </a:endParaRPr>
        </a:p>
      </dgm:t>
    </dgm:pt>
    <dgm:pt modelId="{823AF831-C598-41AC-AAB2-3EC13677D46F}" type="parTrans" cxnId="{8D845452-EABB-4F9C-AEAB-78961AD43CA2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8F2092D-FDE6-492C-910A-1E606B144287}" type="sibTrans" cxnId="{8D845452-EABB-4F9C-AEAB-78961AD43CA2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8A19422-B10C-47E9-8654-C66538943020}">
      <dgm:prSet custT="1"/>
      <dgm:spPr/>
      <dgm:t>
        <a:bodyPr/>
        <a:lstStyle/>
        <a:p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Копия свидетельства о  рождении ребенка  </a:t>
          </a:r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предъявлением оригинала)  </a:t>
          </a:r>
          <a:endParaRPr lang="ru-RU" alt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9D1960-FDCD-4B3A-BC23-C0E4A4BD3C04}" type="parTrans" cxnId="{C86CFAFF-017A-4C80-B581-585882208EC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9293B1C-8265-441A-8DA6-9E2C2A4F58FA}" type="sibTrans" cxnId="{C86CFAFF-017A-4C80-B581-585882208EC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E21B762-397E-488F-8C81-DE65251F4ACA}">
      <dgm:prSet custT="1"/>
      <dgm:spPr/>
      <dgm:t>
        <a:bodyPr/>
        <a:lstStyle/>
        <a:p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Копия  2,3 стр. паспорта родителя (законного представителя)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указанного  в обратном (отрывном) талоне к путевке</a:t>
          </a:r>
          <a:r>
            <a:rPr lang="ru-RU" sz="1200" dirty="0" smtClean="0"/>
            <a:t> </a:t>
          </a:r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предъявлением оригинала).</a:t>
          </a:r>
        </a:p>
      </dgm:t>
    </dgm:pt>
    <dgm:pt modelId="{603F32ED-3FA1-43CF-9824-E0C0D1A1D852}" type="parTrans" cxnId="{CA178BFA-DCBD-48CB-BC15-8903C9350D1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73F1642D-9402-455F-BA5F-2347C90E816E}" type="sibTrans" cxnId="{CA178BFA-DCBD-48CB-BC15-8903C9350D1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927380E-AC52-49D2-AFFE-6286FF252D76}">
      <dgm:prSet custT="1"/>
      <dgm:spPr/>
      <dgm:t>
        <a:bodyPr/>
        <a:lstStyle/>
        <a:p>
          <a:r>
            <a:rPr lang="ru-RU" alt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Документы, подтверждающие регистрацию по месту жительства ребенка на момент отдыха </a:t>
          </a:r>
          <a:r>
            <a:rPr lang="ru-RU" alt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alt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справка Ф-9 оригинал, или Ф-3 копия с предъявлением оригинала</a:t>
          </a:r>
          <a:r>
            <a:rPr lang="ru-RU" alt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gm:t>
    </dgm:pt>
    <dgm:pt modelId="{CC841743-61A6-4C0C-97DE-9945753E6F29}" type="parTrans" cxnId="{58FEF490-3AF1-4895-AB69-79E17B82246A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DFB166C-A1DB-40D7-88BC-5C02AD07B5AF}" type="sibTrans" cxnId="{58FEF490-3AF1-4895-AB69-79E17B82246A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83D5B87-6ACD-4395-BB4D-2A79509C322A}">
      <dgm:prSet custT="1"/>
      <dgm:spPr/>
      <dgm:t>
        <a:bodyPr/>
        <a:lstStyle/>
        <a:p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 </a:t>
          </a:r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Справка с места работы родителя </a:t>
          </a:r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(законного представителя), </a:t>
          </a:r>
          <a:r>
            <a:rPr lang="ru-RU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указанного  в обратном (отрывном) талоне к путевке </a:t>
          </a:r>
          <a:r>
            <a:rPr lang="ru-RU" altLang="ru-RU" sz="11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altLang="ru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подтверждающая факт трудоустройства на момент отдыха ребенка,  оригинал</a:t>
          </a:r>
          <a:r>
            <a:rPr lang="ru-RU" altLang="ru-RU" sz="11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gm:t>
    </dgm:pt>
    <dgm:pt modelId="{45807C46-0FA3-4D96-B0A4-3B6EE8F8533D}" type="parTrans" cxnId="{8ADBDDFA-A569-4474-8531-ABCB54E49651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5A28994-2F54-490A-A5BB-36CEE42023EC}" type="sibTrans" cxnId="{8ADBDDFA-A569-4474-8531-ABCB54E49651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605E316-2038-4056-B80F-B546A4E6791D}">
      <dgm:prSet custT="1"/>
      <dgm:spPr/>
      <dgm:t>
        <a:bodyPr/>
        <a:lstStyle/>
        <a:p>
          <a:r>
            <a: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Реквизиты для перечисления средств. </a:t>
          </a:r>
          <a:r>
            <a:rPr lang="ru-RU" alt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(Справка о реквизитах банковского счета или копия сберегательной книжки родителя </a:t>
          </a:r>
          <a:r>
            <a:rPr lang="ru-RU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указанного  в обратном (отрывном) талоне </a:t>
          </a: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путевке). </a:t>
          </a:r>
          <a:endParaRPr lang="ru-RU" altLang="ru-RU" sz="12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366626-23C0-4D68-890F-0F1CFF4C4C24}" type="parTrans" cxnId="{8A347596-615B-45FA-94E2-C5EDDF53779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D3EEDBD-C4B5-44F7-82FA-ECE578D13E32}" type="sibTrans" cxnId="{8A347596-615B-45FA-94E2-C5EDDF53779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F9E63B6-C827-4FD8-A02C-C3E4F003C46C}">
      <dgm:prSet custT="1"/>
      <dgm:spPr/>
      <dgm:t>
        <a:bodyPr/>
        <a:lstStyle/>
        <a:p>
          <a:endParaRPr lang="ru-RU" alt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6FF75B-584F-4241-BA13-51FE72DD4FD6}" type="parTrans" cxnId="{17162EC1-A211-4516-BF24-4FB05D1911D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838A039-879B-4C63-BD50-63954B97100C}" type="sibTrans" cxnId="{17162EC1-A211-4516-BF24-4FB05D1911D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8F2CD39-DAA7-434A-8EDF-4D44E4ABAE6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2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(отрывной) талон к путевке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оригинале по форме, утверждённой  Приказом Министерства  финансов Российской Федерации  от 10.12.1999 № 90н «Об утверждении бланков строгой отчетности»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42141-AE89-4294-9046-3EC15FB39564}" type="parTrans" cxnId="{8456F875-8D2D-45DF-B158-C99EF1D87517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CE10391-2B5C-4418-94F4-D188C0D0AFB0}" type="sibTrans" cxnId="{8456F875-8D2D-45DF-B158-C99EF1D87517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CFD1ED9-CA12-44D9-A889-122E11342B02}" type="pres">
      <dgm:prSet presAssocID="{81C88F58-FCDF-4712-A3FB-519882C709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CD4393-2AC8-4927-9ECC-D5FE2CC3CBA3}" type="pres">
      <dgm:prSet presAssocID="{117907B8-E2A2-4940-8C2E-F7558B367CF6}" presName="thickLine" presStyleLbl="alignNode1" presStyleIdx="0" presStyleCnt="1"/>
      <dgm:spPr/>
    </dgm:pt>
    <dgm:pt modelId="{787CE661-09BE-48B6-BB84-2F847E40B9B0}" type="pres">
      <dgm:prSet presAssocID="{117907B8-E2A2-4940-8C2E-F7558B367CF6}" presName="horz1" presStyleCnt="0"/>
      <dgm:spPr/>
    </dgm:pt>
    <dgm:pt modelId="{E6B5D5DD-1C30-40C4-A24B-F7BE08A45651}" type="pres">
      <dgm:prSet presAssocID="{117907B8-E2A2-4940-8C2E-F7558B367CF6}" presName="tx1" presStyleLbl="revTx" presStyleIdx="0" presStyleCnt="9" custScaleX="3750" custScaleY="97824"/>
      <dgm:spPr/>
      <dgm:t>
        <a:bodyPr/>
        <a:lstStyle/>
        <a:p>
          <a:endParaRPr lang="ru-RU"/>
        </a:p>
      </dgm:t>
    </dgm:pt>
    <dgm:pt modelId="{699B39F6-7711-43B8-9CD4-EBA11FA56B01}" type="pres">
      <dgm:prSet presAssocID="{117907B8-E2A2-4940-8C2E-F7558B367CF6}" presName="vert1" presStyleCnt="0"/>
      <dgm:spPr/>
    </dgm:pt>
    <dgm:pt modelId="{934D57E3-4CBA-42BC-873D-42D53433C667}" type="pres">
      <dgm:prSet presAssocID="{445068F3-6691-4855-B9C6-DBDA68155D0C}" presName="vertSpace2a" presStyleCnt="0"/>
      <dgm:spPr/>
    </dgm:pt>
    <dgm:pt modelId="{9222A991-DCA8-4271-9D69-0796C6165576}" type="pres">
      <dgm:prSet presAssocID="{445068F3-6691-4855-B9C6-DBDA68155D0C}" presName="horz2" presStyleCnt="0"/>
      <dgm:spPr/>
    </dgm:pt>
    <dgm:pt modelId="{145C3A6E-52EA-4BF6-AF87-1EFCC3976DB6}" type="pres">
      <dgm:prSet presAssocID="{445068F3-6691-4855-B9C6-DBDA68155D0C}" presName="horzSpace2" presStyleCnt="0"/>
      <dgm:spPr/>
    </dgm:pt>
    <dgm:pt modelId="{AA438516-E825-44C8-9C49-0AEC2BF7C5BC}" type="pres">
      <dgm:prSet presAssocID="{445068F3-6691-4855-B9C6-DBDA68155D0C}" presName="tx2" presStyleLbl="revTx" presStyleIdx="1" presStyleCnt="9" custScaleX="136165" custScaleY="118797"/>
      <dgm:spPr/>
      <dgm:t>
        <a:bodyPr/>
        <a:lstStyle/>
        <a:p>
          <a:endParaRPr lang="ru-RU"/>
        </a:p>
      </dgm:t>
    </dgm:pt>
    <dgm:pt modelId="{EC28678A-E10B-4142-A313-AF3C29970B8C}" type="pres">
      <dgm:prSet presAssocID="{445068F3-6691-4855-B9C6-DBDA68155D0C}" presName="vert2" presStyleCnt="0"/>
      <dgm:spPr/>
    </dgm:pt>
    <dgm:pt modelId="{984AC972-DF60-4F2A-A83D-9260229614B1}" type="pres">
      <dgm:prSet presAssocID="{445068F3-6691-4855-B9C6-DBDA68155D0C}" presName="thinLine2b" presStyleLbl="callout" presStyleIdx="0" presStyleCnt="8" custLinFactY="-200000" custLinFactNeighborX="-684" custLinFactNeighborY="-211224"/>
      <dgm:spPr/>
    </dgm:pt>
    <dgm:pt modelId="{9D2C18F4-FBCC-4184-8F92-F3A98173D918}" type="pres">
      <dgm:prSet presAssocID="{445068F3-6691-4855-B9C6-DBDA68155D0C}" presName="vertSpace2b" presStyleCnt="0"/>
      <dgm:spPr/>
    </dgm:pt>
    <dgm:pt modelId="{29F7719D-E7BF-4DCA-BA22-B4D6BBCFDEB3}" type="pres">
      <dgm:prSet presAssocID="{18F2CD39-DAA7-434A-8EDF-4D44E4ABAE64}" presName="horz2" presStyleCnt="0"/>
      <dgm:spPr/>
    </dgm:pt>
    <dgm:pt modelId="{01452B17-9A90-436F-9480-E919DFB3B6F4}" type="pres">
      <dgm:prSet presAssocID="{18F2CD39-DAA7-434A-8EDF-4D44E4ABAE64}" presName="horzSpace2" presStyleCnt="0"/>
      <dgm:spPr/>
    </dgm:pt>
    <dgm:pt modelId="{9611D2E4-CFF1-47E3-94F9-60AA24C49080}" type="pres">
      <dgm:prSet presAssocID="{18F2CD39-DAA7-434A-8EDF-4D44E4ABAE64}" presName="tx2" presStyleLbl="revTx" presStyleIdx="2" presStyleCnt="9" custScaleY="93515" custLinFactNeighborX="-535" custLinFactNeighborY="-15560"/>
      <dgm:spPr/>
      <dgm:t>
        <a:bodyPr/>
        <a:lstStyle/>
        <a:p>
          <a:endParaRPr lang="ru-RU"/>
        </a:p>
      </dgm:t>
    </dgm:pt>
    <dgm:pt modelId="{5508E63D-2687-4EDC-AC2F-38A80BFBE016}" type="pres">
      <dgm:prSet presAssocID="{18F2CD39-DAA7-434A-8EDF-4D44E4ABAE64}" presName="vert2" presStyleCnt="0"/>
      <dgm:spPr/>
    </dgm:pt>
    <dgm:pt modelId="{E717D8FE-F9E6-41E6-BC12-9D932F0814EC}" type="pres">
      <dgm:prSet presAssocID="{18F2CD39-DAA7-434A-8EDF-4D44E4ABAE64}" presName="thinLine2b" presStyleLbl="callout" presStyleIdx="1" presStyleCnt="8" custLinFactY="-35423" custLinFactNeighborX="286" custLinFactNeighborY="-100000"/>
      <dgm:spPr/>
    </dgm:pt>
    <dgm:pt modelId="{6F737B43-F147-4969-8096-B9F17F955F8E}" type="pres">
      <dgm:prSet presAssocID="{18F2CD39-DAA7-434A-8EDF-4D44E4ABAE64}" presName="vertSpace2b" presStyleCnt="0"/>
      <dgm:spPr/>
    </dgm:pt>
    <dgm:pt modelId="{96EB8D5D-7985-47CE-9348-9375E62F64DF}" type="pres">
      <dgm:prSet presAssocID="{58A19422-B10C-47E9-8654-C66538943020}" presName="horz2" presStyleCnt="0"/>
      <dgm:spPr/>
    </dgm:pt>
    <dgm:pt modelId="{E77071FB-FC1C-4048-9A1E-FB2030FD0059}" type="pres">
      <dgm:prSet presAssocID="{58A19422-B10C-47E9-8654-C66538943020}" presName="horzSpace2" presStyleCnt="0"/>
      <dgm:spPr/>
    </dgm:pt>
    <dgm:pt modelId="{FD7EECF8-DC94-4412-8F90-34B8E433943B}" type="pres">
      <dgm:prSet presAssocID="{58A19422-B10C-47E9-8654-C66538943020}" presName="tx2" presStyleLbl="revTx" presStyleIdx="3" presStyleCnt="9" custScaleX="133244" custScaleY="69781" custLinFactNeighborX="-373" custLinFactNeighborY="432"/>
      <dgm:spPr/>
      <dgm:t>
        <a:bodyPr/>
        <a:lstStyle/>
        <a:p>
          <a:endParaRPr lang="ru-RU"/>
        </a:p>
      </dgm:t>
    </dgm:pt>
    <dgm:pt modelId="{B227FCD5-0EAD-415B-95B5-534C2365BB67}" type="pres">
      <dgm:prSet presAssocID="{58A19422-B10C-47E9-8654-C66538943020}" presName="vert2" presStyleCnt="0"/>
      <dgm:spPr/>
    </dgm:pt>
    <dgm:pt modelId="{CFB010C7-FCD8-42EE-977A-3915B7843272}" type="pres">
      <dgm:prSet presAssocID="{58A19422-B10C-47E9-8654-C66538943020}" presName="thinLine2b" presStyleLbl="callout" presStyleIdx="2" presStyleCnt="8" custLinFactY="-15165" custLinFactNeighborX="1509" custLinFactNeighborY="-100000"/>
      <dgm:spPr/>
    </dgm:pt>
    <dgm:pt modelId="{619A27AB-BB3C-4647-9EAC-1EF9582AE960}" type="pres">
      <dgm:prSet presAssocID="{58A19422-B10C-47E9-8654-C66538943020}" presName="vertSpace2b" presStyleCnt="0"/>
      <dgm:spPr/>
    </dgm:pt>
    <dgm:pt modelId="{61A7411E-536B-4D1F-800F-862A1B70F83F}" type="pres">
      <dgm:prSet presAssocID="{BE21B762-397E-488F-8C81-DE65251F4ACA}" presName="horz2" presStyleCnt="0"/>
      <dgm:spPr/>
    </dgm:pt>
    <dgm:pt modelId="{645C4E9B-6F2B-49F9-98DF-CFA17CC5AC89}" type="pres">
      <dgm:prSet presAssocID="{BE21B762-397E-488F-8C81-DE65251F4ACA}" presName="horzSpace2" presStyleCnt="0"/>
      <dgm:spPr/>
    </dgm:pt>
    <dgm:pt modelId="{51139AC3-09F5-44E6-9407-659150FD38FC}" type="pres">
      <dgm:prSet presAssocID="{BE21B762-397E-488F-8C81-DE65251F4ACA}" presName="tx2" presStyleLbl="revTx" presStyleIdx="4" presStyleCnt="9" custScaleX="139068" custScaleY="81974"/>
      <dgm:spPr/>
      <dgm:t>
        <a:bodyPr/>
        <a:lstStyle/>
        <a:p>
          <a:endParaRPr lang="ru-RU"/>
        </a:p>
      </dgm:t>
    </dgm:pt>
    <dgm:pt modelId="{290E5C25-7277-4566-A572-D46EEC7C636D}" type="pres">
      <dgm:prSet presAssocID="{BE21B762-397E-488F-8C81-DE65251F4ACA}" presName="vert2" presStyleCnt="0"/>
      <dgm:spPr/>
    </dgm:pt>
    <dgm:pt modelId="{08DAE732-DC01-4F9B-9CE0-1C4E3E3D2ED6}" type="pres">
      <dgm:prSet presAssocID="{BE21B762-397E-488F-8C81-DE65251F4ACA}" presName="thinLine2b" presStyleLbl="callout" presStyleIdx="3" presStyleCnt="8"/>
      <dgm:spPr/>
    </dgm:pt>
    <dgm:pt modelId="{799A083D-1661-40E7-906D-2AFD3B14BE70}" type="pres">
      <dgm:prSet presAssocID="{BE21B762-397E-488F-8C81-DE65251F4ACA}" presName="vertSpace2b" presStyleCnt="0"/>
      <dgm:spPr/>
    </dgm:pt>
    <dgm:pt modelId="{AB7B9786-6912-4FEF-9795-F08EF64FD73D}" type="pres">
      <dgm:prSet presAssocID="{3927380E-AC52-49D2-AFFE-6286FF252D76}" presName="horz2" presStyleCnt="0"/>
      <dgm:spPr/>
    </dgm:pt>
    <dgm:pt modelId="{6CD07371-DDB8-4530-AAF1-90992E5637CD}" type="pres">
      <dgm:prSet presAssocID="{3927380E-AC52-49D2-AFFE-6286FF252D76}" presName="horzSpace2" presStyleCnt="0"/>
      <dgm:spPr/>
    </dgm:pt>
    <dgm:pt modelId="{18F9E517-FBB2-4641-995B-0EF6381A077E}" type="pres">
      <dgm:prSet presAssocID="{3927380E-AC52-49D2-AFFE-6286FF252D76}" presName="tx2" presStyleLbl="revTx" presStyleIdx="5" presStyleCnt="9" custScaleX="131224" custScaleY="108103"/>
      <dgm:spPr/>
      <dgm:t>
        <a:bodyPr/>
        <a:lstStyle/>
        <a:p>
          <a:endParaRPr lang="ru-RU"/>
        </a:p>
      </dgm:t>
    </dgm:pt>
    <dgm:pt modelId="{B09C5821-1C99-4E88-98BC-CA6B1E6D2153}" type="pres">
      <dgm:prSet presAssocID="{3927380E-AC52-49D2-AFFE-6286FF252D76}" presName="vert2" presStyleCnt="0"/>
      <dgm:spPr/>
    </dgm:pt>
    <dgm:pt modelId="{C196D356-3753-4870-A45C-8143C962D381}" type="pres">
      <dgm:prSet presAssocID="{3927380E-AC52-49D2-AFFE-6286FF252D76}" presName="thinLine2b" presStyleLbl="callout" presStyleIdx="4" presStyleCnt="8" custLinFactY="-100000" custLinFactNeighborX="-182" custLinFactNeighborY="-138162"/>
      <dgm:spPr/>
    </dgm:pt>
    <dgm:pt modelId="{7FACF4D7-64CC-42F1-BB89-FE53842B5A57}" type="pres">
      <dgm:prSet presAssocID="{3927380E-AC52-49D2-AFFE-6286FF252D76}" presName="vertSpace2b" presStyleCnt="0"/>
      <dgm:spPr/>
    </dgm:pt>
    <dgm:pt modelId="{925BAC70-790B-4FE9-B553-1CEFE701803C}" type="pres">
      <dgm:prSet presAssocID="{183D5B87-6ACD-4395-BB4D-2A79509C322A}" presName="horz2" presStyleCnt="0"/>
      <dgm:spPr/>
    </dgm:pt>
    <dgm:pt modelId="{4F16D6C2-E0FE-4574-813F-9C1ECC6C58AD}" type="pres">
      <dgm:prSet presAssocID="{183D5B87-6ACD-4395-BB4D-2A79509C322A}" presName="horzSpace2" presStyleCnt="0"/>
      <dgm:spPr/>
    </dgm:pt>
    <dgm:pt modelId="{2E814F56-FBE0-4B5D-9199-702FC6AEB160}" type="pres">
      <dgm:prSet presAssocID="{183D5B87-6ACD-4395-BB4D-2A79509C322A}" presName="tx2" presStyleLbl="revTx" presStyleIdx="6" presStyleCnt="9" custScaleX="120397" custScaleY="101617" custLinFactNeighborX="-373" custLinFactNeighborY="11641"/>
      <dgm:spPr/>
      <dgm:t>
        <a:bodyPr/>
        <a:lstStyle/>
        <a:p>
          <a:endParaRPr lang="ru-RU"/>
        </a:p>
      </dgm:t>
    </dgm:pt>
    <dgm:pt modelId="{E89C662D-3EAC-406C-B048-67E9AC048890}" type="pres">
      <dgm:prSet presAssocID="{183D5B87-6ACD-4395-BB4D-2A79509C322A}" presName="vert2" presStyleCnt="0"/>
      <dgm:spPr/>
    </dgm:pt>
    <dgm:pt modelId="{CC8F0951-CD81-4620-8DAC-C72296423E59}" type="pres">
      <dgm:prSet presAssocID="{183D5B87-6ACD-4395-BB4D-2A79509C322A}" presName="thinLine2b" presStyleLbl="callout" presStyleIdx="5" presStyleCnt="8" custLinFactY="28339" custLinFactNeighborX="286" custLinFactNeighborY="100000"/>
      <dgm:spPr/>
    </dgm:pt>
    <dgm:pt modelId="{7DB50B19-A029-460D-868B-9CD329686F44}" type="pres">
      <dgm:prSet presAssocID="{183D5B87-6ACD-4395-BB4D-2A79509C322A}" presName="vertSpace2b" presStyleCnt="0"/>
      <dgm:spPr/>
    </dgm:pt>
    <dgm:pt modelId="{BF48CB54-BB91-4941-86B2-11B49224DA65}" type="pres">
      <dgm:prSet presAssocID="{1605E316-2038-4056-B80F-B546A4E6791D}" presName="horz2" presStyleCnt="0"/>
      <dgm:spPr/>
    </dgm:pt>
    <dgm:pt modelId="{4643F357-745A-45A8-8AE6-A33AE83B1242}" type="pres">
      <dgm:prSet presAssocID="{1605E316-2038-4056-B80F-B546A4E6791D}" presName="horzSpace2" presStyleCnt="0"/>
      <dgm:spPr/>
    </dgm:pt>
    <dgm:pt modelId="{A1DCFE5E-83C8-4E97-856A-168543115DDA}" type="pres">
      <dgm:prSet presAssocID="{1605E316-2038-4056-B80F-B546A4E6791D}" presName="tx2" presStyleLbl="revTx" presStyleIdx="7" presStyleCnt="9" custScaleX="127389" custScaleY="98438" custLinFactNeighborX="-921" custLinFactNeighborY="29293"/>
      <dgm:spPr/>
      <dgm:t>
        <a:bodyPr/>
        <a:lstStyle/>
        <a:p>
          <a:endParaRPr lang="ru-RU"/>
        </a:p>
      </dgm:t>
    </dgm:pt>
    <dgm:pt modelId="{3D6295AD-23DD-42C4-A043-1F3ECDD98C1B}" type="pres">
      <dgm:prSet presAssocID="{1605E316-2038-4056-B80F-B546A4E6791D}" presName="vert2" presStyleCnt="0"/>
      <dgm:spPr/>
    </dgm:pt>
    <dgm:pt modelId="{4971EE6C-D328-4071-9938-7D78C576CB67}" type="pres">
      <dgm:prSet presAssocID="{1605E316-2038-4056-B80F-B546A4E6791D}" presName="thinLine2b" presStyleLbl="callout" presStyleIdx="6" presStyleCnt="8" custLinFactY="200000" custLinFactNeighborX="286" custLinFactNeighborY="258453"/>
      <dgm:spPr/>
    </dgm:pt>
    <dgm:pt modelId="{7EE72BA7-D3F7-499A-A472-A40F07108B30}" type="pres">
      <dgm:prSet presAssocID="{1605E316-2038-4056-B80F-B546A4E6791D}" presName="vertSpace2b" presStyleCnt="0"/>
      <dgm:spPr/>
    </dgm:pt>
    <dgm:pt modelId="{CC414889-F3E6-4206-9BBB-138F862C6BF5}" type="pres">
      <dgm:prSet presAssocID="{AF9E63B6-C827-4FD8-A02C-C3E4F003C46C}" presName="horz2" presStyleCnt="0"/>
      <dgm:spPr/>
    </dgm:pt>
    <dgm:pt modelId="{64DFE1A6-C4E7-4151-AD03-F06494531911}" type="pres">
      <dgm:prSet presAssocID="{AF9E63B6-C827-4FD8-A02C-C3E4F003C46C}" presName="horzSpace2" presStyleCnt="0"/>
      <dgm:spPr/>
    </dgm:pt>
    <dgm:pt modelId="{9764A33E-E978-4122-B706-94CBBB43ED2C}" type="pres">
      <dgm:prSet presAssocID="{AF9E63B6-C827-4FD8-A02C-C3E4F003C46C}" presName="tx2" presStyleLbl="revTx" presStyleIdx="8" presStyleCnt="9" custScaleX="16580" custScaleY="31418" custLinFactNeighborX="62" custLinFactNeighborY="44647"/>
      <dgm:spPr/>
      <dgm:t>
        <a:bodyPr/>
        <a:lstStyle/>
        <a:p>
          <a:endParaRPr lang="ru-RU"/>
        </a:p>
      </dgm:t>
    </dgm:pt>
    <dgm:pt modelId="{DF0A947D-96E8-46C7-87E2-E491F625AB2A}" type="pres">
      <dgm:prSet presAssocID="{AF9E63B6-C827-4FD8-A02C-C3E4F003C46C}" presName="vert2" presStyleCnt="0"/>
      <dgm:spPr/>
    </dgm:pt>
    <dgm:pt modelId="{C892ABCC-0D9A-4059-A14C-FF27F8ACDBA2}" type="pres">
      <dgm:prSet presAssocID="{AF9E63B6-C827-4FD8-A02C-C3E4F003C46C}" presName="thinLine2b" presStyleLbl="callout" presStyleIdx="7" presStyleCnt="8" custLinFactY="-70474" custLinFactNeighborX="286" custLinFactNeighborY="-100000"/>
      <dgm:spPr/>
    </dgm:pt>
    <dgm:pt modelId="{691B646A-B6CE-4F0B-9432-DB59C3C4D2B1}" type="pres">
      <dgm:prSet presAssocID="{AF9E63B6-C827-4FD8-A02C-C3E4F003C46C}" presName="vertSpace2b" presStyleCnt="0"/>
      <dgm:spPr/>
    </dgm:pt>
  </dgm:ptLst>
  <dgm:cxnLst>
    <dgm:cxn modelId="{019576A5-926E-4EAC-A969-51CD939B4EE2}" type="presOf" srcId="{58A19422-B10C-47E9-8654-C66538943020}" destId="{FD7EECF8-DC94-4412-8F90-34B8E433943B}" srcOrd="0" destOrd="0" presId="urn:microsoft.com/office/officeart/2008/layout/LinedList"/>
    <dgm:cxn modelId="{8A347596-615B-45FA-94E2-C5EDDF537795}" srcId="{117907B8-E2A2-4940-8C2E-F7558B367CF6}" destId="{1605E316-2038-4056-B80F-B546A4E6791D}" srcOrd="6" destOrd="0" parTransId="{61366626-23C0-4D68-890F-0F1CFF4C4C24}" sibTransId="{BD3EEDBD-C4B5-44F7-82FA-ECE578D13E32}"/>
    <dgm:cxn modelId="{FFFF57B3-D974-4482-B56B-53774090A473}" srcId="{81C88F58-FCDF-4712-A3FB-519882C709CC}" destId="{117907B8-E2A2-4940-8C2E-F7558B367CF6}" srcOrd="0" destOrd="0" parTransId="{89750C85-A5C6-4DC1-AC71-8AB770CD8FC3}" sibTransId="{20BD6A9E-C890-4C89-9074-A172E0591A3B}"/>
    <dgm:cxn modelId="{8B5B5223-E46B-49D2-81CC-D29C893A70F1}" type="presOf" srcId="{183D5B87-6ACD-4395-BB4D-2A79509C322A}" destId="{2E814F56-FBE0-4B5D-9199-702FC6AEB160}" srcOrd="0" destOrd="0" presId="urn:microsoft.com/office/officeart/2008/layout/LinedList"/>
    <dgm:cxn modelId="{C86CFAFF-017A-4C80-B581-585882208EC9}" srcId="{117907B8-E2A2-4940-8C2E-F7558B367CF6}" destId="{58A19422-B10C-47E9-8654-C66538943020}" srcOrd="2" destOrd="0" parTransId="{829D1960-FDCD-4B3A-BC23-C0E4A4BD3C04}" sibTransId="{B9293B1C-8265-441A-8DA6-9E2C2A4F58FA}"/>
    <dgm:cxn modelId="{8D845452-EABB-4F9C-AEAB-78961AD43CA2}" srcId="{117907B8-E2A2-4940-8C2E-F7558B367CF6}" destId="{445068F3-6691-4855-B9C6-DBDA68155D0C}" srcOrd="0" destOrd="0" parTransId="{823AF831-C598-41AC-AAB2-3EC13677D46F}" sibTransId="{88F2092D-FDE6-492C-910A-1E606B144287}"/>
    <dgm:cxn modelId="{C16A6E42-65B0-42D0-A75D-53C02FC6B924}" type="presOf" srcId="{445068F3-6691-4855-B9C6-DBDA68155D0C}" destId="{AA438516-E825-44C8-9C49-0AEC2BF7C5BC}" srcOrd="0" destOrd="0" presId="urn:microsoft.com/office/officeart/2008/layout/LinedList"/>
    <dgm:cxn modelId="{21EC5EB4-4712-42B1-AD9A-182BFE7DF04F}" type="presOf" srcId="{BE21B762-397E-488F-8C81-DE65251F4ACA}" destId="{51139AC3-09F5-44E6-9407-659150FD38FC}" srcOrd="0" destOrd="0" presId="urn:microsoft.com/office/officeart/2008/layout/LinedList"/>
    <dgm:cxn modelId="{DA00D31C-5C50-41D1-87FB-689CF8BD3A87}" type="presOf" srcId="{AF9E63B6-C827-4FD8-A02C-C3E4F003C46C}" destId="{9764A33E-E978-4122-B706-94CBBB43ED2C}" srcOrd="0" destOrd="0" presId="urn:microsoft.com/office/officeart/2008/layout/LinedList"/>
    <dgm:cxn modelId="{E778177A-1CC5-4679-B505-A481E1E485BC}" type="presOf" srcId="{117907B8-E2A2-4940-8C2E-F7558B367CF6}" destId="{E6B5D5DD-1C30-40C4-A24B-F7BE08A45651}" srcOrd="0" destOrd="0" presId="urn:microsoft.com/office/officeart/2008/layout/LinedList"/>
    <dgm:cxn modelId="{777662E0-3234-4006-A1AF-D0533E345B71}" type="presOf" srcId="{81C88F58-FCDF-4712-A3FB-519882C709CC}" destId="{ACFD1ED9-CA12-44D9-A889-122E11342B02}" srcOrd="0" destOrd="0" presId="urn:microsoft.com/office/officeart/2008/layout/LinedList"/>
    <dgm:cxn modelId="{F93E2E19-561C-436A-A5FF-9719780C5232}" type="presOf" srcId="{18F2CD39-DAA7-434A-8EDF-4D44E4ABAE64}" destId="{9611D2E4-CFF1-47E3-94F9-60AA24C49080}" srcOrd="0" destOrd="0" presId="urn:microsoft.com/office/officeart/2008/layout/LinedList"/>
    <dgm:cxn modelId="{58FEF490-3AF1-4895-AB69-79E17B82246A}" srcId="{117907B8-E2A2-4940-8C2E-F7558B367CF6}" destId="{3927380E-AC52-49D2-AFFE-6286FF252D76}" srcOrd="4" destOrd="0" parTransId="{CC841743-61A6-4C0C-97DE-9945753E6F29}" sibTransId="{FDFB166C-A1DB-40D7-88BC-5C02AD07B5AF}"/>
    <dgm:cxn modelId="{8ADBDDFA-A569-4474-8531-ABCB54E49651}" srcId="{117907B8-E2A2-4940-8C2E-F7558B367CF6}" destId="{183D5B87-6ACD-4395-BB4D-2A79509C322A}" srcOrd="5" destOrd="0" parTransId="{45807C46-0FA3-4D96-B0A4-3B6EE8F8533D}" sibTransId="{95A28994-2F54-490A-A5BB-36CEE42023EC}"/>
    <dgm:cxn modelId="{8456F875-8D2D-45DF-B158-C99EF1D87517}" srcId="{117907B8-E2A2-4940-8C2E-F7558B367CF6}" destId="{18F2CD39-DAA7-434A-8EDF-4D44E4ABAE64}" srcOrd="1" destOrd="0" parTransId="{1EA42141-AE89-4294-9046-3EC15FB39564}" sibTransId="{4CE10391-2B5C-4418-94F4-D188C0D0AFB0}"/>
    <dgm:cxn modelId="{F8DC4E81-56AB-4762-9948-359001F0E35C}" type="presOf" srcId="{1605E316-2038-4056-B80F-B546A4E6791D}" destId="{A1DCFE5E-83C8-4E97-856A-168543115DDA}" srcOrd="0" destOrd="0" presId="urn:microsoft.com/office/officeart/2008/layout/LinedList"/>
    <dgm:cxn modelId="{B0BE0BA8-4E84-4106-894A-5D0592281927}" type="presOf" srcId="{3927380E-AC52-49D2-AFFE-6286FF252D76}" destId="{18F9E517-FBB2-4641-995B-0EF6381A077E}" srcOrd="0" destOrd="0" presId="urn:microsoft.com/office/officeart/2008/layout/LinedList"/>
    <dgm:cxn modelId="{CA178BFA-DCBD-48CB-BC15-8903C9350D1F}" srcId="{117907B8-E2A2-4940-8C2E-F7558B367CF6}" destId="{BE21B762-397E-488F-8C81-DE65251F4ACA}" srcOrd="3" destOrd="0" parTransId="{603F32ED-3FA1-43CF-9824-E0C0D1A1D852}" sibTransId="{73F1642D-9402-455F-BA5F-2347C90E816E}"/>
    <dgm:cxn modelId="{17162EC1-A211-4516-BF24-4FB05D1911D9}" srcId="{117907B8-E2A2-4940-8C2E-F7558B367CF6}" destId="{AF9E63B6-C827-4FD8-A02C-C3E4F003C46C}" srcOrd="7" destOrd="0" parTransId="{5E6FF75B-584F-4241-BA13-51FE72DD4FD6}" sibTransId="{F838A039-879B-4C63-BD50-63954B97100C}"/>
    <dgm:cxn modelId="{4C7B58B5-A9D4-4BC2-A8E7-C0AC0B0ED681}" type="presParOf" srcId="{ACFD1ED9-CA12-44D9-A889-122E11342B02}" destId="{00CD4393-2AC8-4927-9ECC-D5FE2CC3CBA3}" srcOrd="0" destOrd="0" presId="urn:microsoft.com/office/officeart/2008/layout/LinedList"/>
    <dgm:cxn modelId="{960E4569-A07F-4822-A61E-C1FC5D3505EE}" type="presParOf" srcId="{ACFD1ED9-CA12-44D9-A889-122E11342B02}" destId="{787CE661-09BE-48B6-BB84-2F847E40B9B0}" srcOrd="1" destOrd="0" presId="urn:microsoft.com/office/officeart/2008/layout/LinedList"/>
    <dgm:cxn modelId="{CD8FB322-BA76-4FAE-B7AF-057ED8433C14}" type="presParOf" srcId="{787CE661-09BE-48B6-BB84-2F847E40B9B0}" destId="{E6B5D5DD-1C30-40C4-A24B-F7BE08A45651}" srcOrd="0" destOrd="0" presId="urn:microsoft.com/office/officeart/2008/layout/LinedList"/>
    <dgm:cxn modelId="{51ACE6ED-164D-4AC3-9AD8-13202ADAF5FE}" type="presParOf" srcId="{787CE661-09BE-48B6-BB84-2F847E40B9B0}" destId="{699B39F6-7711-43B8-9CD4-EBA11FA56B01}" srcOrd="1" destOrd="0" presId="urn:microsoft.com/office/officeart/2008/layout/LinedList"/>
    <dgm:cxn modelId="{AFF3E328-FE88-455A-BCA7-68229A9D0A91}" type="presParOf" srcId="{699B39F6-7711-43B8-9CD4-EBA11FA56B01}" destId="{934D57E3-4CBA-42BC-873D-42D53433C667}" srcOrd="0" destOrd="0" presId="urn:microsoft.com/office/officeart/2008/layout/LinedList"/>
    <dgm:cxn modelId="{AF767D93-3390-4D7B-B98C-FCB714947F41}" type="presParOf" srcId="{699B39F6-7711-43B8-9CD4-EBA11FA56B01}" destId="{9222A991-DCA8-4271-9D69-0796C6165576}" srcOrd="1" destOrd="0" presId="urn:microsoft.com/office/officeart/2008/layout/LinedList"/>
    <dgm:cxn modelId="{848D00EC-FA23-4B23-8736-1C40451A5867}" type="presParOf" srcId="{9222A991-DCA8-4271-9D69-0796C6165576}" destId="{145C3A6E-52EA-4BF6-AF87-1EFCC3976DB6}" srcOrd="0" destOrd="0" presId="urn:microsoft.com/office/officeart/2008/layout/LinedList"/>
    <dgm:cxn modelId="{4D3A6FCE-CB60-4849-A076-D65E73090CFB}" type="presParOf" srcId="{9222A991-DCA8-4271-9D69-0796C6165576}" destId="{AA438516-E825-44C8-9C49-0AEC2BF7C5BC}" srcOrd="1" destOrd="0" presId="urn:microsoft.com/office/officeart/2008/layout/LinedList"/>
    <dgm:cxn modelId="{BF2CBDF5-6E8A-44E7-88D6-6BC0B6657C50}" type="presParOf" srcId="{9222A991-DCA8-4271-9D69-0796C6165576}" destId="{EC28678A-E10B-4142-A313-AF3C29970B8C}" srcOrd="2" destOrd="0" presId="urn:microsoft.com/office/officeart/2008/layout/LinedList"/>
    <dgm:cxn modelId="{F60D8D05-EE07-4765-AA01-9DF8400AC1C6}" type="presParOf" srcId="{699B39F6-7711-43B8-9CD4-EBA11FA56B01}" destId="{984AC972-DF60-4F2A-A83D-9260229614B1}" srcOrd="2" destOrd="0" presId="urn:microsoft.com/office/officeart/2008/layout/LinedList"/>
    <dgm:cxn modelId="{82199C12-0736-494C-985D-F930BB352659}" type="presParOf" srcId="{699B39F6-7711-43B8-9CD4-EBA11FA56B01}" destId="{9D2C18F4-FBCC-4184-8F92-F3A98173D918}" srcOrd="3" destOrd="0" presId="urn:microsoft.com/office/officeart/2008/layout/LinedList"/>
    <dgm:cxn modelId="{3645394B-09C0-4601-A0AF-B8158BDFF959}" type="presParOf" srcId="{699B39F6-7711-43B8-9CD4-EBA11FA56B01}" destId="{29F7719D-E7BF-4DCA-BA22-B4D6BBCFDEB3}" srcOrd="4" destOrd="0" presId="urn:microsoft.com/office/officeart/2008/layout/LinedList"/>
    <dgm:cxn modelId="{7AFFA357-4471-450A-ABD2-E6251BECA197}" type="presParOf" srcId="{29F7719D-E7BF-4DCA-BA22-B4D6BBCFDEB3}" destId="{01452B17-9A90-436F-9480-E919DFB3B6F4}" srcOrd="0" destOrd="0" presId="urn:microsoft.com/office/officeart/2008/layout/LinedList"/>
    <dgm:cxn modelId="{AD09A767-2145-4FB2-8415-56DF97012E94}" type="presParOf" srcId="{29F7719D-E7BF-4DCA-BA22-B4D6BBCFDEB3}" destId="{9611D2E4-CFF1-47E3-94F9-60AA24C49080}" srcOrd="1" destOrd="0" presId="urn:microsoft.com/office/officeart/2008/layout/LinedList"/>
    <dgm:cxn modelId="{9FBE837D-60E9-4C1D-A718-B0C0F2DCE4B1}" type="presParOf" srcId="{29F7719D-E7BF-4DCA-BA22-B4D6BBCFDEB3}" destId="{5508E63D-2687-4EDC-AC2F-38A80BFBE016}" srcOrd="2" destOrd="0" presId="urn:microsoft.com/office/officeart/2008/layout/LinedList"/>
    <dgm:cxn modelId="{CEDB6E0D-FE66-4C29-90FF-9E6BFE200831}" type="presParOf" srcId="{699B39F6-7711-43B8-9CD4-EBA11FA56B01}" destId="{E717D8FE-F9E6-41E6-BC12-9D932F0814EC}" srcOrd="5" destOrd="0" presId="urn:microsoft.com/office/officeart/2008/layout/LinedList"/>
    <dgm:cxn modelId="{BE24BFDA-23CD-4797-A3C4-403004F174AE}" type="presParOf" srcId="{699B39F6-7711-43B8-9CD4-EBA11FA56B01}" destId="{6F737B43-F147-4969-8096-B9F17F955F8E}" srcOrd="6" destOrd="0" presId="urn:microsoft.com/office/officeart/2008/layout/LinedList"/>
    <dgm:cxn modelId="{DC6F87B3-9D5F-4EBB-9DE9-40D177D9F285}" type="presParOf" srcId="{699B39F6-7711-43B8-9CD4-EBA11FA56B01}" destId="{96EB8D5D-7985-47CE-9348-9375E62F64DF}" srcOrd="7" destOrd="0" presId="urn:microsoft.com/office/officeart/2008/layout/LinedList"/>
    <dgm:cxn modelId="{53B15D22-8662-4CC5-A5CE-6DFBE1DEFA0F}" type="presParOf" srcId="{96EB8D5D-7985-47CE-9348-9375E62F64DF}" destId="{E77071FB-FC1C-4048-9A1E-FB2030FD0059}" srcOrd="0" destOrd="0" presId="urn:microsoft.com/office/officeart/2008/layout/LinedList"/>
    <dgm:cxn modelId="{5C31204B-F3F6-4134-BB05-656454D64505}" type="presParOf" srcId="{96EB8D5D-7985-47CE-9348-9375E62F64DF}" destId="{FD7EECF8-DC94-4412-8F90-34B8E433943B}" srcOrd="1" destOrd="0" presId="urn:microsoft.com/office/officeart/2008/layout/LinedList"/>
    <dgm:cxn modelId="{CA9F24AC-8ABC-4C8E-8B66-00D7038019B4}" type="presParOf" srcId="{96EB8D5D-7985-47CE-9348-9375E62F64DF}" destId="{B227FCD5-0EAD-415B-95B5-534C2365BB67}" srcOrd="2" destOrd="0" presId="urn:microsoft.com/office/officeart/2008/layout/LinedList"/>
    <dgm:cxn modelId="{7B87BBE4-DEB0-4ED5-8813-4D889DD9BB9A}" type="presParOf" srcId="{699B39F6-7711-43B8-9CD4-EBA11FA56B01}" destId="{CFB010C7-FCD8-42EE-977A-3915B7843272}" srcOrd="8" destOrd="0" presId="urn:microsoft.com/office/officeart/2008/layout/LinedList"/>
    <dgm:cxn modelId="{A5D7B30D-C443-4886-B0EA-616B350A108B}" type="presParOf" srcId="{699B39F6-7711-43B8-9CD4-EBA11FA56B01}" destId="{619A27AB-BB3C-4647-9EAC-1EF9582AE960}" srcOrd="9" destOrd="0" presId="urn:microsoft.com/office/officeart/2008/layout/LinedList"/>
    <dgm:cxn modelId="{F8BA00A8-D96C-4D94-BE6F-8E716C672BCA}" type="presParOf" srcId="{699B39F6-7711-43B8-9CD4-EBA11FA56B01}" destId="{61A7411E-536B-4D1F-800F-862A1B70F83F}" srcOrd="10" destOrd="0" presId="urn:microsoft.com/office/officeart/2008/layout/LinedList"/>
    <dgm:cxn modelId="{71595CD8-91A1-4CF4-B52B-A52838798A6E}" type="presParOf" srcId="{61A7411E-536B-4D1F-800F-862A1B70F83F}" destId="{645C4E9B-6F2B-49F9-98DF-CFA17CC5AC89}" srcOrd="0" destOrd="0" presId="urn:microsoft.com/office/officeart/2008/layout/LinedList"/>
    <dgm:cxn modelId="{7D53DAFD-D9E3-495F-A1A6-4AC96FC2FE68}" type="presParOf" srcId="{61A7411E-536B-4D1F-800F-862A1B70F83F}" destId="{51139AC3-09F5-44E6-9407-659150FD38FC}" srcOrd="1" destOrd="0" presId="urn:microsoft.com/office/officeart/2008/layout/LinedList"/>
    <dgm:cxn modelId="{03E83CF7-8614-4FF6-8718-1F4A05420B45}" type="presParOf" srcId="{61A7411E-536B-4D1F-800F-862A1B70F83F}" destId="{290E5C25-7277-4566-A572-D46EEC7C636D}" srcOrd="2" destOrd="0" presId="urn:microsoft.com/office/officeart/2008/layout/LinedList"/>
    <dgm:cxn modelId="{E09E091D-FC14-429D-820F-FB9601807A7C}" type="presParOf" srcId="{699B39F6-7711-43B8-9CD4-EBA11FA56B01}" destId="{08DAE732-DC01-4F9B-9CE0-1C4E3E3D2ED6}" srcOrd="11" destOrd="0" presId="urn:microsoft.com/office/officeart/2008/layout/LinedList"/>
    <dgm:cxn modelId="{4942DD20-B7A3-43F8-99A8-030B0B5CAE72}" type="presParOf" srcId="{699B39F6-7711-43B8-9CD4-EBA11FA56B01}" destId="{799A083D-1661-40E7-906D-2AFD3B14BE70}" srcOrd="12" destOrd="0" presId="urn:microsoft.com/office/officeart/2008/layout/LinedList"/>
    <dgm:cxn modelId="{56DC96A2-AD3F-46C6-81F8-892A62F2C621}" type="presParOf" srcId="{699B39F6-7711-43B8-9CD4-EBA11FA56B01}" destId="{AB7B9786-6912-4FEF-9795-F08EF64FD73D}" srcOrd="13" destOrd="0" presId="urn:microsoft.com/office/officeart/2008/layout/LinedList"/>
    <dgm:cxn modelId="{AD11D1E3-7B15-4284-A6CA-43DB59D9CA82}" type="presParOf" srcId="{AB7B9786-6912-4FEF-9795-F08EF64FD73D}" destId="{6CD07371-DDB8-4530-AAF1-90992E5637CD}" srcOrd="0" destOrd="0" presId="urn:microsoft.com/office/officeart/2008/layout/LinedList"/>
    <dgm:cxn modelId="{30224890-49DA-410C-B62C-48334C9C3C57}" type="presParOf" srcId="{AB7B9786-6912-4FEF-9795-F08EF64FD73D}" destId="{18F9E517-FBB2-4641-995B-0EF6381A077E}" srcOrd="1" destOrd="0" presId="urn:microsoft.com/office/officeart/2008/layout/LinedList"/>
    <dgm:cxn modelId="{C7AA5E91-2BCF-4A07-810E-1414ABA21FDC}" type="presParOf" srcId="{AB7B9786-6912-4FEF-9795-F08EF64FD73D}" destId="{B09C5821-1C99-4E88-98BC-CA6B1E6D2153}" srcOrd="2" destOrd="0" presId="urn:microsoft.com/office/officeart/2008/layout/LinedList"/>
    <dgm:cxn modelId="{ED1A2449-75AF-4A9B-9A3C-D4F15149E47B}" type="presParOf" srcId="{699B39F6-7711-43B8-9CD4-EBA11FA56B01}" destId="{C196D356-3753-4870-A45C-8143C962D381}" srcOrd="14" destOrd="0" presId="urn:microsoft.com/office/officeart/2008/layout/LinedList"/>
    <dgm:cxn modelId="{2830664B-9D54-4FF1-858B-DA328322655A}" type="presParOf" srcId="{699B39F6-7711-43B8-9CD4-EBA11FA56B01}" destId="{7FACF4D7-64CC-42F1-BB89-FE53842B5A57}" srcOrd="15" destOrd="0" presId="urn:microsoft.com/office/officeart/2008/layout/LinedList"/>
    <dgm:cxn modelId="{13209679-8CD6-40FF-B450-FA717BE2C6A7}" type="presParOf" srcId="{699B39F6-7711-43B8-9CD4-EBA11FA56B01}" destId="{925BAC70-790B-4FE9-B553-1CEFE701803C}" srcOrd="16" destOrd="0" presId="urn:microsoft.com/office/officeart/2008/layout/LinedList"/>
    <dgm:cxn modelId="{C8A19DDF-EAF3-4BEC-87FB-18EEC0900560}" type="presParOf" srcId="{925BAC70-790B-4FE9-B553-1CEFE701803C}" destId="{4F16D6C2-E0FE-4574-813F-9C1ECC6C58AD}" srcOrd="0" destOrd="0" presId="urn:microsoft.com/office/officeart/2008/layout/LinedList"/>
    <dgm:cxn modelId="{08382600-378C-403C-973F-852501FAD7E3}" type="presParOf" srcId="{925BAC70-790B-4FE9-B553-1CEFE701803C}" destId="{2E814F56-FBE0-4B5D-9199-702FC6AEB160}" srcOrd="1" destOrd="0" presId="urn:microsoft.com/office/officeart/2008/layout/LinedList"/>
    <dgm:cxn modelId="{0EC99697-7502-4AC6-B84E-D997C7FEB860}" type="presParOf" srcId="{925BAC70-790B-4FE9-B553-1CEFE701803C}" destId="{E89C662D-3EAC-406C-B048-67E9AC048890}" srcOrd="2" destOrd="0" presId="urn:microsoft.com/office/officeart/2008/layout/LinedList"/>
    <dgm:cxn modelId="{035CC432-87CD-451D-94BC-F057794B24C0}" type="presParOf" srcId="{699B39F6-7711-43B8-9CD4-EBA11FA56B01}" destId="{CC8F0951-CD81-4620-8DAC-C72296423E59}" srcOrd="17" destOrd="0" presId="urn:microsoft.com/office/officeart/2008/layout/LinedList"/>
    <dgm:cxn modelId="{958F0F3B-3FDA-4DEB-8828-8087AEDAF1EA}" type="presParOf" srcId="{699B39F6-7711-43B8-9CD4-EBA11FA56B01}" destId="{7DB50B19-A029-460D-868B-9CD329686F44}" srcOrd="18" destOrd="0" presId="urn:microsoft.com/office/officeart/2008/layout/LinedList"/>
    <dgm:cxn modelId="{F827FF0A-F339-4DE9-8AD9-0B46EEA2D47B}" type="presParOf" srcId="{699B39F6-7711-43B8-9CD4-EBA11FA56B01}" destId="{BF48CB54-BB91-4941-86B2-11B49224DA65}" srcOrd="19" destOrd="0" presId="urn:microsoft.com/office/officeart/2008/layout/LinedList"/>
    <dgm:cxn modelId="{A881129A-3E3A-453E-BC0D-6CB2F0D1AD28}" type="presParOf" srcId="{BF48CB54-BB91-4941-86B2-11B49224DA65}" destId="{4643F357-745A-45A8-8AE6-A33AE83B1242}" srcOrd="0" destOrd="0" presId="urn:microsoft.com/office/officeart/2008/layout/LinedList"/>
    <dgm:cxn modelId="{E2DC956F-47F4-4AB7-8D8D-4A6C891B0D32}" type="presParOf" srcId="{BF48CB54-BB91-4941-86B2-11B49224DA65}" destId="{A1DCFE5E-83C8-4E97-856A-168543115DDA}" srcOrd="1" destOrd="0" presId="urn:microsoft.com/office/officeart/2008/layout/LinedList"/>
    <dgm:cxn modelId="{B5EF274E-5CB6-49EE-8898-92058D228758}" type="presParOf" srcId="{BF48CB54-BB91-4941-86B2-11B49224DA65}" destId="{3D6295AD-23DD-42C4-A043-1F3ECDD98C1B}" srcOrd="2" destOrd="0" presId="urn:microsoft.com/office/officeart/2008/layout/LinedList"/>
    <dgm:cxn modelId="{8B06D9EA-1F6E-4CE7-95D7-74A92FC52DA6}" type="presParOf" srcId="{699B39F6-7711-43B8-9CD4-EBA11FA56B01}" destId="{4971EE6C-D328-4071-9938-7D78C576CB67}" srcOrd="20" destOrd="0" presId="urn:microsoft.com/office/officeart/2008/layout/LinedList"/>
    <dgm:cxn modelId="{1153D156-17CF-4191-9D1B-48FD8DF65E13}" type="presParOf" srcId="{699B39F6-7711-43B8-9CD4-EBA11FA56B01}" destId="{7EE72BA7-D3F7-499A-A472-A40F07108B30}" srcOrd="21" destOrd="0" presId="urn:microsoft.com/office/officeart/2008/layout/LinedList"/>
    <dgm:cxn modelId="{0931B60C-19CC-4115-BBB8-C6B219F609B8}" type="presParOf" srcId="{699B39F6-7711-43B8-9CD4-EBA11FA56B01}" destId="{CC414889-F3E6-4206-9BBB-138F862C6BF5}" srcOrd="22" destOrd="0" presId="urn:microsoft.com/office/officeart/2008/layout/LinedList"/>
    <dgm:cxn modelId="{C38480E6-A753-4B99-8706-6728DFF84F60}" type="presParOf" srcId="{CC414889-F3E6-4206-9BBB-138F862C6BF5}" destId="{64DFE1A6-C4E7-4151-AD03-F06494531911}" srcOrd="0" destOrd="0" presId="urn:microsoft.com/office/officeart/2008/layout/LinedList"/>
    <dgm:cxn modelId="{7A9A935B-0A6A-407B-92C6-DFF9BF4FA55E}" type="presParOf" srcId="{CC414889-F3E6-4206-9BBB-138F862C6BF5}" destId="{9764A33E-E978-4122-B706-94CBBB43ED2C}" srcOrd="1" destOrd="0" presId="urn:microsoft.com/office/officeart/2008/layout/LinedList"/>
    <dgm:cxn modelId="{D75D09A3-F956-4257-9FD2-5A79AEB02D7E}" type="presParOf" srcId="{CC414889-F3E6-4206-9BBB-138F862C6BF5}" destId="{DF0A947D-96E8-46C7-87E2-E491F625AB2A}" srcOrd="2" destOrd="0" presId="urn:microsoft.com/office/officeart/2008/layout/LinedList"/>
    <dgm:cxn modelId="{14D66412-E889-4F1B-BC5C-7BE6E786799F}" type="presParOf" srcId="{699B39F6-7711-43B8-9CD4-EBA11FA56B01}" destId="{C892ABCC-0D9A-4059-A14C-FF27F8ACDBA2}" srcOrd="23" destOrd="0" presId="urn:microsoft.com/office/officeart/2008/layout/LinedList"/>
    <dgm:cxn modelId="{8138FC74-9B41-4B4C-90EE-D6962F23B71D}" type="presParOf" srcId="{699B39F6-7711-43B8-9CD4-EBA11FA56B01}" destId="{691B646A-B6CE-4F0B-9432-DB59C3C4D2B1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56D33-84F2-471B-A891-D77BD63622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50D353-4AD9-42F6-9CDB-2DAF42D96F5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9900FF"/>
              </a:solidFill>
            </a:rPr>
            <a:t>Шаг третий</a:t>
          </a:r>
        </a:p>
        <a:p>
          <a:r>
            <a:rPr lang="ru-RU" sz="1200" dirty="0" smtClean="0">
              <a:solidFill>
                <a:srgbClr val="9900FF"/>
              </a:solidFill>
            </a:rPr>
            <a:t>(продолжение)</a:t>
          </a:r>
        </a:p>
        <a:p>
          <a:endParaRPr lang="ru-RU" sz="2400" dirty="0" smtClean="0">
            <a:solidFill>
              <a:schemeClr val="tx1"/>
            </a:solidFill>
          </a:endParaRPr>
        </a:p>
        <a:p>
          <a:r>
            <a:rPr lang="ru-RU" sz="1600" dirty="0" smtClean="0">
              <a:solidFill>
                <a:srgbClr val="9900FF"/>
              </a:solidFill>
            </a:rPr>
            <a:t>Подготовка документов</a:t>
          </a:r>
          <a:endParaRPr lang="ru-RU" sz="1600" dirty="0">
            <a:solidFill>
              <a:srgbClr val="9900FF"/>
            </a:solidFill>
          </a:endParaRPr>
        </a:p>
      </dgm:t>
    </dgm:pt>
    <dgm:pt modelId="{905C0F8C-A4B2-478B-8FE0-056372007359}" type="parTrans" cxnId="{A35C32F3-01AF-4001-9672-435620689547}">
      <dgm:prSet/>
      <dgm:spPr/>
      <dgm:t>
        <a:bodyPr/>
        <a:lstStyle/>
        <a:p>
          <a:endParaRPr lang="ru-RU"/>
        </a:p>
      </dgm:t>
    </dgm:pt>
    <dgm:pt modelId="{0A2CFE99-432D-47C1-AAA5-8A378CDBB141}" type="sibTrans" cxnId="{A35C32F3-01AF-4001-9672-435620689547}">
      <dgm:prSet/>
      <dgm:spPr/>
      <dgm:t>
        <a:bodyPr/>
        <a:lstStyle/>
        <a:p>
          <a:endParaRPr lang="ru-RU"/>
        </a:p>
      </dgm:t>
    </dgm:pt>
    <dgm:pt modelId="{A0AB329A-A1C3-4AD4-91D5-95D3F14552C2}">
      <dgm:prSet phldrT="[Текст]" custT="1"/>
      <dgm:spPr/>
      <dgm:t>
        <a:bodyPr/>
        <a:lstStyle/>
        <a:p>
          <a:r>
            <a:rPr lang="ru-RU" altLang="ru-RU" sz="1500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. В случае если законный представитель является опекуном или приемным родителем, дополнительно представляется копия постановления главы администрации муниципального образования о передаче ребенка под опеку (попечительство), в приемную семью (для опекунов, попечителей и приемных родителей).</a:t>
          </a:r>
          <a:endParaRPr lang="ru-RU" sz="1400" dirty="0"/>
        </a:p>
      </dgm:t>
    </dgm:pt>
    <dgm:pt modelId="{247D49FA-7F7E-4024-95E3-737DC95A2D39}" type="parTrans" cxnId="{7D44CB8D-BC27-4153-B9F8-37768266E7F7}">
      <dgm:prSet/>
      <dgm:spPr/>
      <dgm:t>
        <a:bodyPr/>
        <a:lstStyle/>
        <a:p>
          <a:endParaRPr lang="ru-RU"/>
        </a:p>
      </dgm:t>
    </dgm:pt>
    <dgm:pt modelId="{34CB6B3C-4FEF-44EB-B658-C80F285CE2F8}" type="sibTrans" cxnId="{7D44CB8D-BC27-4153-B9F8-37768266E7F7}">
      <dgm:prSet/>
      <dgm:spPr/>
      <dgm:t>
        <a:bodyPr/>
        <a:lstStyle/>
        <a:p>
          <a:endParaRPr lang="ru-RU"/>
        </a:p>
      </dgm:t>
    </dgm:pt>
    <dgm:pt modelId="{2E6E9A92-F310-475B-8C73-1758BAD053A7}">
      <dgm:prSet custT="1"/>
      <dgm:spPr/>
      <dgm:t>
        <a:bodyPr/>
        <a:lstStyle/>
        <a:p>
          <a:endParaRPr lang="ru-RU" altLang="ru-RU" sz="1400" dirty="0">
            <a:solidFill>
              <a:schemeClr val="accent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8E1F74-3B62-49B5-97E1-6A0379BB7135}" type="parTrans" cxnId="{43B514DC-CF14-4D47-90DF-968DBEE456DC}">
      <dgm:prSet/>
      <dgm:spPr/>
      <dgm:t>
        <a:bodyPr/>
        <a:lstStyle/>
        <a:p>
          <a:endParaRPr lang="ru-RU"/>
        </a:p>
      </dgm:t>
    </dgm:pt>
    <dgm:pt modelId="{4F74AAA4-0D07-4294-823F-9B1748B18403}" type="sibTrans" cxnId="{43B514DC-CF14-4D47-90DF-968DBEE456DC}">
      <dgm:prSet/>
      <dgm:spPr/>
      <dgm:t>
        <a:bodyPr/>
        <a:lstStyle/>
        <a:p>
          <a:endParaRPr lang="ru-RU"/>
        </a:p>
      </dgm:t>
    </dgm:pt>
    <dgm:pt modelId="{27AB5147-D0A0-4A7B-95C8-B68425B89595}">
      <dgm:prSet custT="1"/>
      <dgm:spPr/>
      <dgm:t>
        <a:bodyPr/>
        <a:lstStyle/>
        <a:p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556FAC-9546-4539-B3F8-663C39CB1627}" type="parTrans" cxnId="{1B5D5FD4-CB9B-4CB8-8FC1-9A3E1FDEF1A0}">
      <dgm:prSet/>
      <dgm:spPr/>
      <dgm:t>
        <a:bodyPr/>
        <a:lstStyle/>
        <a:p>
          <a:endParaRPr lang="ru-RU"/>
        </a:p>
      </dgm:t>
    </dgm:pt>
    <dgm:pt modelId="{079D36F1-C842-4163-B384-FF80EF7BA5A0}" type="sibTrans" cxnId="{1B5D5FD4-CB9B-4CB8-8FC1-9A3E1FDEF1A0}">
      <dgm:prSet/>
      <dgm:spPr/>
      <dgm:t>
        <a:bodyPr/>
        <a:lstStyle/>
        <a:p>
          <a:endParaRPr lang="ru-RU"/>
        </a:p>
      </dgm:t>
    </dgm:pt>
    <dgm:pt modelId="{AD0E03D1-C622-490A-A1C7-87EC06119763}">
      <dgm:prSet custT="1"/>
      <dgm:spPr/>
      <dgm:t>
        <a:bodyPr/>
        <a:lstStyle/>
        <a:p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CCE8D5-E417-4975-A18D-3BB767082076}" type="parTrans" cxnId="{9952BDF9-2A7D-407B-BE5A-5AB7048B55B9}">
      <dgm:prSet/>
      <dgm:spPr/>
      <dgm:t>
        <a:bodyPr/>
        <a:lstStyle/>
        <a:p>
          <a:endParaRPr lang="ru-RU"/>
        </a:p>
      </dgm:t>
    </dgm:pt>
    <dgm:pt modelId="{274801CA-7084-4AEC-9F65-10D11A96E4F9}" type="sibTrans" cxnId="{9952BDF9-2A7D-407B-BE5A-5AB7048B55B9}">
      <dgm:prSet/>
      <dgm:spPr/>
      <dgm:t>
        <a:bodyPr/>
        <a:lstStyle/>
        <a:p>
          <a:endParaRPr lang="ru-RU"/>
        </a:p>
      </dgm:t>
    </dgm:pt>
    <dgm:pt modelId="{C0A8F9B8-DB80-45FF-8E07-B28C48A5ACB9}">
      <dgm:prSet custT="1"/>
      <dgm:spPr/>
      <dgm:t>
        <a:bodyPr/>
        <a:lstStyle/>
        <a:p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9. копия документа (свидетельство о браке, свидетельство о расторжении брака или иная справка), подтверждающего изменение фамилии (в случае если фамилия родителя, указанная в свидетельстве о рождении ребенка,  либо самого ребенка, впоследствии изменилась);.</a:t>
          </a:r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2F708AE-A8ED-44B3-A9B1-1977076EB452}" type="parTrans" cxnId="{98583FEA-C698-43C5-A0C5-BA7FAD690F25}">
      <dgm:prSet/>
      <dgm:spPr/>
      <dgm:t>
        <a:bodyPr/>
        <a:lstStyle/>
        <a:p>
          <a:endParaRPr lang="ru-RU"/>
        </a:p>
      </dgm:t>
    </dgm:pt>
    <dgm:pt modelId="{32D30608-4CDF-4DD2-A1FA-0E739A6D68CC}" type="sibTrans" cxnId="{98583FEA-C698-43C5-A0C5-BA7FAD690F25}">
      <dgm:prSet/>
      <dgm:spPr/>
      <dgm:t>
        <a:bodyPr/>
        <a:lstStyle/>
        <a:p>
          <a:endParaRPr lang="ru-RU"/>
        </a:p>
      </dgm:t>
    </dgm:pt>
    <dgm:pt modelId="{E67DAE8A-9122-4AEA-B26E-9E141E7AD977}">
      <dgm:prSet custT="1"/>
      <dgm:spPr/>
      <dgm:t>
        <a:bodyPr/>
        <a:lstStyle/>
        <a:p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10. В случае если родитель (законный представитель) является индивидуальным предпринимателем, дополнительно представляется выписка из Единого государственного реестра индивидуальных предпринимателей (ЕГРИП) </a:t>
          </a:r>
          <a:r>
            <a:rPr lang="ru-RU" altLang="ru-RU" sz="1400" i="1" dirty="0" smtClean="0">
              <a:latin typeface="Times New Roman" pitchFamily="18" charset="0"/>
              <a:cs typeface="Times New Roman" pitchFamily="18" charset="0"/>
            </a:rPr>
            <a:t>(подтверждающая регистрацию в реестре на момент отдыха ребенка).</a:t>
          </a:r>
          <a:endParaRPr lang="ru-RU" altLang="ru-RU" sz="1400" i="1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19200-B15D-4C68-AD44-60EECD2865EF}" type="parTrans" cxnId="{80C8CC7F-22B4-489C-9740-DF1F14A97E53}">
      <dgm:prSet/>
      <dgm:spPr/>
      <dgm:t>
        <a:bodyPr/>
        <a:lstStyle/>
        <a:p>
          <a:endParaRPr lang="ru-RU"/>
        </a:p>
      </dgm:t>
    </dgm:pt>
    <dgm:pt modelId="{B340163B-0D98-45FF-AAE1-70E3C3A2E3CC}" type="sibTrans" cxnId="{80C8CC7F-22B4-489C-9740-DF1F14A97E53}">
      <dgm:prSet/>
      <dgm:spPr/>
      <dgm:t>
        <a:bodyPr/>
        <a:lstStyle/>
        <a:p>
          <a:endParaRPr lang="ru-RU"/>
        </a:p>
      </dgm:t>
    </dgm:pt>
    <dgm:pt modelId="{24E76AF8-BF1A-4027-B58B-83545AF20171}" type="pres">
      <dgm:prSet presAssocID="{D2E56D33-84F2-471B-A891-D77BD63622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DC63E4-8CB1-4641-8EF1-56914F2F8603}" type="pres">
      <dgm:prSet presAssocID="{FA50D353-4AD9-42F6-9CDB-2DAF42D96F5B}" presName="thickLine" presStyleLbl="alignNode1" presStyleIdx="0" presStyleCnt="1"/>
      <dgm:spPr/>
    </dgm:pt>
    <dgm:pt modelId="{8AD3EAF9-3D5A-4789-87F9-D677D9EDD12C}" type="pres">
      <dgm:prSet presAssocID="{FA50D353-4AD9-42F6-9CDB-2DAF42D96F5B}" presName="horz1" presStyleCnt="0"/>
      <dgm:spPr/>
    </dgm:pt>
    <dgm:pt modelId="{F9C1D6DA-F0EE-4A4E-B4E9-53B0A3F1F8BA}" type="pres">
      <dgm:prSet presAssocID="{FA50D353-4AD9-42F6-9CDB-2DAF42D96F5B}" presName="tx1" presStyleLbl="revTx" presStyleIdx="0" presStyleCnt="7"/>
      <dgm:spPr/>
      <dgm:t>
        <a:bodyPr/>
        <a:lstStyle/>
        <a:p>
          <a:endParaRPr lang="ru-RU"/>
        </a:p>
      </dgm:t>
    </dgm:pt>
    <dgm:pt modelId="{C9460E89-D3DF-4500-BE5B-6F0FA0F073B0}" type="pres">
      <dgm:prSet presAssocID="{FA50D353-4AD9-42F6-9CDB-2DAF42D96F5B}" presName="vert1" presStyleCnt="0"/>
      <dgm:spPr/>
    </dgm:pt>
    <dgm:pt modelId="{1FBBF26D-38C1-4A18-B03B-ABB3529BDDCE}" type="pres">
      <dgm:prSet presAssocID="{A0AB329A-A1C3-4AD4-91D5-95D3F14552C2}" presName="vertSpace2a" presStyleCnt="0"/>
      <dgm:spPr/>
    </dgm:pt>
    <dgm:pt modelId="{B3E34E34-0712-4C7A-BD17-2C43B87D543B}" type="pres">
      <dgm:prSet presAssocID="{A0AB329A-A1C3-4AD4-91D5-95D3F14552C2}" presName="horz2" presStyleCnt="0"/>
      <dgm:spPr/>
    </dgm:pt>
    <dgm:pt modelId="{5D613FBA-3236-45D7-9C96-5943648C9BED}" type="pres">
      <dgm:prSet presAssocID="{A0AB329A-A1C3-4AD4-91D5-95D3F14552C2}" presName="horzSpace2" presStyleCnt="0"/>
      <dgm:spPr/>
    </dgm:pt>
    <dgm:pt modelId="{1E461BE9-EAA3-46DB-9BB2-E54DBA861440}" type="pres">
      <dgm:prSet presAssocID="{A0AB329A-A1C3-4AD4-91D5-95D3F14552C2}" presName="tx2" presStyleLbl="revTx" presStyleIdx="1" presStyleCnt="7" custScaleY="170729" custLinFactNeighborX="-185" custLinFactNeighborY="49436"/>
      <dgm:spPr/>
      <dgm:t>
        <a:bodyPr/>
        <a:lstStyle/>
        <a:p>
          <a:endParaRPr lang="ru-RU"/>
        </a:p>
      </dgm:t>
    </dgm:pt>
    <dgm:pt modelId="{07990AED-2706-4B59-928D-A93BE58EDC33}" type="pres">
      <dgm:prSet presAssocID="{A0AB329A-A1C3-4AD4-91D5-95D3F14552C2}" presName="vert2" presStyleCnt="0"/>
      <dgm:spPr/>
    </dgm:pt>
    <dgm:pt modelId="{CEA0DC05-E840-4F19-B793-9AECD1070B5A}" type="pres">
      <dgm:prSet presAssocID="{A0AB329A-A1C3-4AD4-91D5-95D3F14552C2}" presName="thinLine2b" presStyleLbl="callout" presStyleIdx="0" presStyleCnt="6" custLinFactY="400000" custLinFactNeighborX="533" custLinFactNeighborY="446554"/>
      <dgm:spPr/>
    </dgm:pt>
    <dgm:pt modelId="{FAF069E3-8917-44E6-AC2C-B500BE12730C}" type="pres">
      <dgm:prSet presAssocID="{A0AB329A-A1C3-4AD4-91D5-95D3F14552C2}" presName="vertSpace2b" presStyleCnt="0"/>
      <dgm:spPr/>
    </dgm:pt>
    <dgm:pt modelId="{4FBA1C8F-FE0B-41A6-B83C-A38277EA5325}" type="pres">
      <dgm:prSet presAssocID="{2E6E9A92-F310-475B-8C73-1758BAD053A7}" presName="horz2" presStyleCnt="0"/>
      <dgm:spPr/>
    </dgm:pt>
    <dgm:pt modelId="{3EA61E93-FA23-4866-BF0A-E758CFD2F783}" type="pres">
      <dgm:prSet presAssocID="{2E6E9A92-F310-475B-8C73-1758BAD053A7}" presName="horzSpace2" presStyleCnt="0"/>
      <dgm:spPr/>
    </dgm:pt>
    <dgm:pt modelId="{E61EEACD-74EC-471C-8175-210629261636}" type="pres">
      <dgm:prSet presAssocID="{2E6E9A92-F310-475B-8C73-1758BAD053A7}" presName="tx2" presStyleLbl="revTx" presStyleIdx="2" presStyleCnt="7" custFlipVert="1" custScaleX="15442" custScaleY="33692" custLinFactNeighborX="649" custLinFactNeighborY="29803"/>
      <dgm:spPr/>
      <dgm:t>
        <a:bodyPr/>
        <a:lstStyle/>
        <a:p>
          <a:endParaRPr lang="ru-RU"/>
        </a:p>
      </dgm:t>
    </dgm:pt>
    <dgm:pt modelId="{7B3A0924-5B70-400C-B30E-4E8B613E2C43}" type="pres">
      <dgm:prSet presAssocID="{2E6E9A92-F310-475B-8C73-1758BAD053A7}" presName="vert2" presStyleCnt="0"/>
      <dgm:spPr/>
    </dgm:pt>
    <dgm:pt modelId="{504915CD-68D6-407B-B0BC-AF6848CD2EB8}" type="pres">
      <dgm:prSet presAssocID="{2E6E9A92-F310-475B-8C73-1758BAD053A7}" presName="thinLine2b" presStyleLbl="callout" presStyleIdx="1" presStyleCnt="6" custLinFactY="3700000" custLinFactNeighborX="533" custLinFactNeighborY="3744382"/>
      <dgm:spPr/>
    </dgm:pt>
    <dgm:pt modelId="{B9D7EA05-7481-4BE8-AB0C-66E52DC06AEC}" type="pres">
      <dgm:prSet presAssocID="{2E6E9A92-F310-475B-8C73-1758BAD053A7}" presName="vertSpace2b" presStyleCnt="0"/>
      <dgm:spPr/>
    </dgm:pt>
    <dgm:pt modelId="{D6EDC4DD-0851-48C3-BA29-3C88EC2559B0}" type="pres">
      <dgm:prSet presAssocID="{27AB5147-D0A0-4A7B-95C8-B68425B89595}" presName="horz2" presStyleCnt="0"/>
      <dgm:spPr/>
    </dgm:pt>
    <dgm:pt modelId="{D4166246-FE07-4206-A881-4239FA2A368F}" type="pres">
      <dgm:prSet presAssocID="{27AB5147-D0A0-4A7B-95C8-B68425B89595}" presName="horzSpace2" presStyleCnt="0"/>
      <dgm:spPr/>
    </dgm:pt>
    <dgm:pt modelId="{F2355CAA-A316-4882-A3C7-9117D20174E4}" type="pres">
      <dgm:prSet presAssocID="{27AB5147-D0A0-4A7B-95C8-B68425B89595}" presName="tx2" presStyleLbl="revTx" presStyleIdx="3" presStyleCnt="7" custScaleX="17207" custScaleY="59520"/>
      <dgm:spPr/>
      <dgm:t>
        <a:bodyPr/>
        <a:lstStyle/>
        <a:p>
          <a:endParaRPr lang="ru-RU"/>
        </a:p>
      </dgm:t>
    </dgm:pt>
    <dgm:pt modelId="{7AE1F52F-7823-46D0-8D93-CCBC29BEB29C}" type="pres">
      <dgm:prSet presAssocID="{27AB5147-D0A0-4A7B-95C8-B68425B89595}" presName="vert2" presStyleCnt="0"/>
      <dgm:spPr/>
    </dgm:pt>
    <dgm:pt modelId="{398F7979-8244-450E-9A7C-BF17BFE0E524}" type="pres">
      <dgm:prSet presAssocID="{27AB5147-D0A0-4A7B-95C8-B68425B89595}" presName="thinLine2b" presStyleLbl="callout" presStyleIdx="2" presStyleCnt="6" custLinFactY="3081093" custLinFactNeighborX="533" custLinFactNeighborY="3100000"/>
      <dgm:spPr/>
    </dgm:pt>
    <dgm:pt modelId="{76B98B9B-7747-46EC-AA8D-D48B891CFE41}" type="pres">
      <dgm:prSet presAssocID="{27AB5147-D0A0-4A7B-95C8-B68425B89595}" presName="vertSpace2b" presStyleCnt="0"/>
      <dgm:spPr/>
    </dgm:pt>
    <dgm:pt modelId="{4901295E-8A8E-47DC-8B3A-A4396E462ABC}" type="pres">
      <dgm:prSet presAssocID="{AD0E03D1-C622-490A-A1C7-87EC06119763}" presName="horz2" presStyleCnt="0"/>
      <dgm:spPr/>
    </dgm:pt>
    <dgm:pt modelId="{1E9939B3-D18F-4A9E-ABDC-13D51B5F006D}" type="pres">
      <dgm:prSet presAssocID="{AD0E03D1-C622-490A-A1C7-87EC06119763}" presName="horzSpace2" presStyleCnt="0"/>
      <dgm:spPr/>
    </dgm:pt>
    <dgm:pt modelId="{7B4C3C9A-776E-4181-946E-E3E8EF618935}" type="pres">
      <dgm:prSet presAssocID="{AD0E03D1-C622-490A-A1C7-87EC06119763}" presName="tx2" presStyleLbl="revTx" presStyleIdx="4" presStyleCnt="7" custScaleX="17536" custScaleY="11978"/>
      <dgm:spPr/>
      <dgm:t>
        <a:bodyPr/>
        <a:lstStyle/>
        <a:p>
          <a:endParaRPr lang="ru-RU"/>
        </a:p>
      </dgm:t>
    </dgm:pt>
    <dgm:pt modelId="{3F22A47D-919D-4AA6-BE20-C00BDD3506C9}" type="pres">
      <dgm:prSet presAssocID="{AD0E03D1-C622-490A-A1C7-87EC06119763}" presName="vert2" presStyleCnt="0"/>
      <dgm:spPr/>
    </dgm:pt>
    <dgm:pt modelId="{21E755C8-472D-4162-96FD-0D3170EB23BF}" type="pres">
      <dgm:prSet presAssocID="{AD0E03D1-C622-490A-A1C7-87EC06119763}" presName="thinLine2b" presStyleLbl="callout" presStyleIdx="3" presStyleCnt="6" custLinFactY="758797" custLinFactNeighborX="533" custLinFactNeighborY="800000"/>
      <dgm:spPr/>
    </dgm:pt>
    <dgm:pt modelId="{F5477902-6C5C-4E3E-B898-CB2F68A03078}" type="pres">
      <dgm:prSet presAssocID="{AD0E03D1-C622-490A-A1C7-87EC06119763}" presName="vertSpace2b" presStyleCnt="0"/>
      <dgm:spPr/>
    </dgm:pt>
    <dgm:pt modelId="{AF4DD251-5265-43F0-B83E-C04E5E0348B3}" type="pres">
      <dgm:prSet presAssocID="{C0A8F9B8-DB80-45FF-8E07-B28C48A5ACB9}" presName="horz2" presStyleCnt="0"/>
      <dgm:spPr/>
    </dgm:pt>
    <dgm:pt modelId="{C2ED6F25-B304-4B41-B3A6-4E50373F9B8E}" type="pres">
      <dgm:prSet presAssocID="{C0A8F9B8-DB80-45FF-8E07-B28C48A5ACB9}" presName="horzSpace2" presStyleCnt="0"/>
      <dgm:spPr/>
    </dgm:pt>
    <dgm:pt modelId="{78881FA4-A710-4F53-8BF2-43EAF26C2DE9}" type="pres">
      <dgm:prSet presAssocID="{C0A8F9B8-DB80-45FF-8E07-B28C48A5ACB9}" presName="tx2" presStyleLbl="revTx" presStyleIdx="5" presStyleCnt="7" custScaleY="135141" custLinFactNeighborX="-185" custLinFactNeighborY="-65028"/>
      <dgm:spPr/>
      <dgm:t>
        <a:bodyPr/>
        <a:lstStyle/>
        <a:p>
          <a:endParaRPr lang="ru-RU"/>
        </a:p>
      </dgm:t>
    </dgm:pt>
    <dgm:pt modelId="{D1C98E27-F830-4235-92C2-BE5F8384C35D}" type="pres">
      <dgm:prSet presAssocID="{C0A8F9B8-DB80-45FF-8E07-B28C48A5ACB9}" presName="vert2" presStyleCnt="0"/>
      <dgm:spPr/>
    </dgm:pt>
    <dgm:pt modelId="{70856604-5CDB-41DE-8F6B-1908423C50F6}" type="pres">
      <dgm:prSet presAssocID="{C0A8F9B8-DB80-45FF-8E07-B28C48A5ACB9}" presName="thinLine2b" presStyleLbl="callout" presStyleIdx="4" presStyleCnt="6" custLinFactY="1621730" custLinFactNeighborX="533" custLinFactNeighborY="1700000"/>
      <dgm:spPr/>
    </dgm:pt>
    <dgm:pt modelId="{22AA21B2-40BC-4167-A492-EE1686EF417D}" type="pres">
      <dgm:prSet presAssocID="{C0A8F9B8-DB80-45FF-8E07-B28C48A5ACB9}" presName="vertSpace2b" presStyleCnt="0"/>
      <dgm:spPr/>
    </dgm:pt>
    <dgm:pt modelId="{207BBB08-891B-4949-B065-EF3803FD9ED1}" type="pres">
      <dgm:prSet presAssocID="{E67DAE8A-9122-4AEA-B26E-9E141E7AD977}" presName="horz2" presStyleCnt="0"/>
      <dgm:spPr/>
    </dgm:pt>
    <dgm:pt modelId="{5C1B009B-E80A-4D78-BB1D-143BBBF78A60}" type="pres">
      <dgm:prSet presAssocID="{E67DAE8A-9122-4AEA-B26E-9E141E7AD977}" presName="horzSpace2" presStyleCnt="0"/>
      <dgm:spPr/>
    </dgm:pt>
    <dgm:pt modelId="{B4C5372B-8EBD-4790-9802-8BE88E19B68C}" type="pres">
      <dgm:prSet presAssocID="{E67DAE8A-9122-4AEA-B26E-9E141E7AD977}" presName="tx2" presStyleLbl="revTx" presStyleIdx="6" presStyleCnt="7" custScaleY="148061" custLinFactNeighborX="-185" custLinFactNeighborY="-34222"/>
      <dgm:spPr/>
      <dgm:t>
        <a:bodyPr/>
        <a:lstStyle/>
        <a:p>
          <a:endParaRPr lang="ru-RU"/>
        </a:p>
      </dgm:t>
    </dgm:pt>
    <dgm:pt modelId="{FA753560-E8BB-4911-AE0E-089EB85F9B23}" type="pres">
      <dgm:prSet presAssocID="{E67DAE8A-9122-4AEA-B26E-9E141E7AD977}" presName="vert2" presStyleCnt="0"/>
      <dgm:spPr/>
    </dgm:pt>
    <dgm:pt modelId="{9942A5FB-94C6-4F2B-A4CE-CC6CE2431E21}" type="pres">
      <dgm:prSet presAssocID="{E67DAE8A-9122-4AEA-B26E-9E141E7AD977}" presName="thinLine2b" presStyleLbl="callout" presStyleIdx="5" presStyleCnt="6" custLinFactY="11937" custLinFactNeighborX="887" custLinFactNeighborY="100000"/>
      <dgm:spPr/>
    </dgm:pt>
    <dgm:pt modelId="{17B774FE-D1C0-465E-AF44-2E4FE87DC5E1}" type="pres">
      <dgm:prSet presAssocID="{E67DAE8A-9122-4AEA-B26E-9E141E7AD977}" presName="vertSpace2b" presStyleCnt="0"/>
      <dgm:spPr/>
    </dgm:pt>
  </dgm:ptLst>
  <dgm:cxnLst>
    <dgm:cxn modelId="{9952BDF9-2A7D-407B-BE5A-5AB7048B55B9}" srcId="{FA50D353-4AD9-42F6-9CDB-2DAF42D96F5B}" destId="{AD0E03D1-C622-490A-A1C7-87EC06119763}" srcOrd="3" destOrd="0" parTransId="{17CCE8D5-E417-4975-A18D-3BB767082076}" sibTransId="{274801CA-7084-4AEC-9F65-10D11A96E4F9}"/>
    <dgm:cxn modelId="{70F142CF-0F9D-4825-8D22-9028EE4F64B1}" type="presOf" srcId="{A0AB329A-A1C3-4AD4-91D5-95D3F14552C2}" destId="{1E461BE9-EAA3-46DB-9BB2-E54DBA861440}" srcOrd="0" destOrd="0" presId="urn:microsoft.com/office/officeart/2008/layout/LinedList"/>
    <dgm:cxn modelId="{80C8CC7F-22B4-489C-9740-DF1F14A97E53}" srcId="{FA50D353-4AD9-42F6-9CDB-2DAF42D96F5B}" destId="{E67DAE8A-9122-4AEA-B26E-9E141E7AD977}" srcOrd="5" destOrd="0" parTransId="{50B19200-B15D-4C68-AD44-60EECD2865EF}" sibTransId="{B340163B-0D98-45FF-AAE1-70E3C3A2E3CC}"/>
    <dgm:cxn modelId="{A35C32F3-01AF-4001-9672-435620689547}" srcId="{D2E56D33-84F2-471B-A891-D77BD63622BD}" destId="{FA50D353-4AD9-42F6-9CDB-2DAF42D96F5B}" srcOrd="0" destOrd="0" parTransId="{905C0F8C-A4B2-478B-8FE0-056372007359}" sibTransId="{0A2CFE99-432D-47C1-AAA5-8A378CDBB141}"/>
    <dgm:cxn modelId="{E4610FE6-B135-4B9E-977C-83BB2A3FEC89}" type="presOf" srcId="{E67DAE8A-9122-4AEA-B26E-9E141E7AD977}" destId="{B4C5372B-8EBD-4790-9802-8BE88E19B68C}" srcOrd="0" destOrd="0" presId="urn:microsoft.com/office/officeart/2008/layout/LinedList"/>
    <dgm:cxn modelId="{77F18DEC-1C5D-433C-B31C-5F180E6386BE}" type="presOf" srcId="{2E6E9A92-F310-475B-8C73-1758BAD053A7}" destId="{E61EEACD-74EC-471C-8175-210629261636}" srcOrd="0" destOrd="0" presId="urn:microsoft.com/office/officeart/2008/layout/LinedList"/>
    <dgm:cxn modelId="{666397A5-3EE8-42CA-AC1C-477AE15F2E64}" type="presOf" srcId="{D2E56D33-84F2-471B-A891-D77BD63622BD}" destId="{24E76AF8-BF1A-4027-B58B-83545AF20171}" srcOrd="0" destOrd="0" presId="urn:microsoft.com/office/officeart/2008/layout/LinedList"/>
    <dgm:cxn modelId="{1B5D5FD4-CB9B-4CB8-8FC1-9A3E1FDEF1A0}" srcId="{FA50D353-4AD9-42F6-9CDB-2DAF42D96F5B}" destId="{27AB5147-D0A0-4A7B-95C8-B68425B89595}" srcOrd="2" destOrd="0" parTransId="{22556FAC-9546-4539-B3F8-663C39CB1627}" sibTransId="{079D36F1-C842-4163-B384-FF80EF7BA5A0}"/>
    <dgm:cxn modelId="{366198BA-0FCC-49E6-9D50-FCAACD195AB5}" type="presOf" srcId="{FA50D353-4AD9-42F6-9CDB-2DAF42D96F5B}" destId="{F9C1D6DA-F0EE-4A4E-B4E9-53B0A3F1F8BA}" srcOrd="0" destOrd="0" presId="urn:microsoft.com/office/officeart/2008/layout/LinedList"/>
    <dgm:cxn modelId="{7D44CB8D-BC27-4153-B9F8-37768266E7F7}" srcId="{FA50D353-4AD9-42F6-9CDB-2DAF42D96F5B}" destId="{A0AB329A-A1C3-4AD4-91D5-95D3F14552C2}" srcOrd="0" destOrd="0" parTransId="{247D49FA-7F7E-4024-95E3-737DC95A2D39}" sibTransId="{34CB6B3C-4FEF-44EB-B658-C80F285CE2F8}"/>
    <dgm:cxn modelId="{43B514DC-CF14-4D47-90DF-968DBEE456DC}" srcId="{FA50D353-4AD9-42F6-9CDB-2DAF42D96F5B}" destId="{2E6E9A92-F310-475B-8C73-1758BAD053A7}" srcOrd="1" destOrd="0" parTransId="{9A8E1F74-3B62-49B5-97E1-6A0379BB7135}" sibTransId="{4F74AAA4-0D07-4294-823F-9B1748B18403}"/>
    <dgm:cxn modelId="{98583FEA-C698-43C5-A0C5-BA7FAD690F25}" srcId="{FA50D353-4AD9-42F6-9CDB-2DAF42D96F5B}" destId="{C0A8F9B8-DB80-45FF-8E07-B28C48A5ACB9}" srcOrd="4" destOrd="0" parTransId="{02F708AE-A8ED-44B3-A9B1-1977076EB452}" sibTransId="{32D30608-4CDF-4DD2-A1FA-0E739A6D68CC}"/>
    <dgm:cxn modelId="{2F121756-81C6-403E-9E2D-6477440D9B65}" type="presOf" srcId="{27AB5147-D0A0-4A7B-95C8-B68425B89595}" destId="{F2355CAA-A316-4882-A3C7-9117D20174E4}" srcOrd="0" destOrd="0" presId="urn:microsoft.com/office/officeart/2008/layout/LinedList"/>
    <dgm:cxn modelId="{728BCA26-F99D-4E9A-A992-3D0D2A194BE3}" type="presOf" srcId="{AD0E03D1-C622-490A-A1C7-87EC06119763}" destId="{7B4C3C9A-776E-4181-946E-E3E8EF618935}" srcOrd="0" destOrd="0" presId="urn:microsoft.com/office/officeart/2008/layout/LinedList"/>
    <dgm:cxn modelId="{FF41486C-8CB7-451C-9052-9FD4C43BF29B}" type="presOf" srcId="{C0A8F9B8-DB80-45FF-8E07-B28C48A5ACB9}" destId="{78881FA4-A710-4F53-8BF2-43EAF26C2DE9}" srcOrd="0" destOrd="0" presId="urn:microsoft.com/office/officeart/2008/layout/LinedList"/>
    <dgm:cxn modelId="{7B37E69A-38F5-47BC-95D9-3F6708D96139}" type="presParOf" srcId="{24E76AF8-BF1A-4027-B58B-83545AF20171}" destId="{BADC63E4-8CB1-4641-8EF1-56914F2F8603}" srcOrd="0" destOrd="0" presId="urn:microsoft.com/office/officeart/2008/layout/LinedList"/>
    <dgm:cxn modelId="{5131F67D-17A2-428E-8B71-23538D33CE2E}" type="presParOf" srcId="{24E76AF8-BF1A-4027-B58B-83545AF20171}" destId="{8AD3EAF9-3D5A-4789-87F9-D677D9EDD12C}" srcOrd="1" destOrd="0" presId="urn:microsoft.com/office/officeart/2008/layout/LinedList"/>
    <dgm:cxn modelId="{261690A0-C218-4615-B1DC-D0D44B119CD6}" type="presParOf" srcId="{8AD3EAF9-3D5A-4789-87F9-D677D9EDD12C}" destId="{F9C1D6DA-F0EE-4A4E-B4E9-53B0A3F1F8BA}" srcOrd="0" destOrd="0" presId="urn:microsoft.com/office/officeart/2008/layout/LinedList"/>
    <dgm:cxn modelId="{2757F705-6805-47DF-B7CE-AB09484A7954}" type="presParOf" srcId="{8AD3EAF9-3D5A-4789-87F9-D677D9EDD12C}" destId="{C9460E89-D3DF-4500-BE5B-6F0FA0F073B0}" srcOrd="1" destOrd="0" presId="urn:microsoft.com/office/officeart/2008/layout/LinedList"/>
    <dgm:cxn modelId="{062DC78E-D88C-4415-830F-9501C58ABB96}" type="presParOf" srcId="{C9460E89-D3DF-4500-BE5B-6F0FA0F073B0}" destId="{1FBBF26D-38C1-4A18-B03B-ABB3529BDDCE}" srcOrd="0" destOrd="0" presId="urn:microsoft.com/office/officeart/2008/layout/LinedList"/>
    <dgm:cxn modelId="{9D42DD2C-3C6B-4001-8B53-26786F61C4E8}" type="presParOf" srcId="{C9460E89-D3DF-4500-BE5B-6F0FA0F073B0}" destId="{B3E34E34-0712-4C7A-BD17-2C43B87D543B}" srcOrd="1" destOrd="0" presId="urn:microsoft.com/office/officeart/2008/layout/LinedList"/>
    <dgm:cxn modelId="{02D87138-54DB-4496-ADB4-36106E5C8B27}" type="presParOf" srcId="{B3E34E34-0712-4C7A-BD17-2C43B87D543B}" destId="{5D613FBA-3236-45D7-9C96-5943648C9BED}" srcOrd="0" destOrd="0" presId="urn:microsoft.com/office/officeart/2008/layout/LinedList"/>
    <dgm:cxn modelId="{294402A6-0F9E-4974-9049-CC6E3B78E2AE}" type="presParOf" srcId="{B3E34E34-0712-4C7A-BD17-2C43B87D543B}" destId="{1E461BE9-EAA3-46DB-9BB2-E54DBA861440}" srcOrd="1" destOrd="0" presId="urn:microsoft.com/office/officeart/2008/layout/LinedList"/>
    <dgm:cxn modelId="{E735CFDD-06FD-458E-A969-7D60E04E1D0F}" type="presParOf" srcId="{B3E34E34-0712-4C7A-BD17-2C43B87D543B}" destId="{07990AED-2706-4B59-928D-A93BE58EDC33}" srcOrd="2" destOrd="0" presId="urn:microsoft.com/office/officeart/2008/layout/LinedList"/>
    <dgm:cxn modelId="{BA903572-CBE1-4BE6-8FC9-6F07CF7F2797}" type="presParOf" srcId="{C9460E89-D3DF-4500-BE5B-6F0FA0F073B0}" destId="{CEA0DC05-E840-4F19-B793-9AECD1070B5A}" srcOrd="2" destOrd="0" presId="urn:microsoft.com/office/officeart/2008/layout/LinedList"/>
    <dgm:cxn modelId="{4295D75D-98DF-4A5F-9B7D-93A415CC3C71}" type="presParOf" srcId="{C9460E89-D3DF-4500-BE5B-6F0FA0F073B0}" destId="{FAF069E3-8917-44E6-AC2C-B500BE12730C}" srcOrd="3" destOrd="0" presId="urn:microsoft.com/office/officeart/2008/layout/LinedList"/>
    <dgm:cxn modelId="{54E030E3-E270-49A1-B240-092ED699434B}" type="presParOf" srcId="{C9460E89-D3DF-4500-BE5B-6F0FA0F073B0}" destId="{4FBA1C8F-FE0B-41A6-B83C-A38277EA5325}" srcOrd="4" destOrd="0" presId="urn:microsoft.com/office/officeart/2008/layout/LinedList"/>
    <dgm:cxn modelId="{E86E3299-13A5-45A8-A02A-53D52D85C6EA}" type="presParOf" srcId="{4FBA1C8F-FE0B-41A6-B83C-A38277EA5325}" destId="{3EA61E93-FA23-4866-BF0A-E758CFD2F783}" srcOrd="0" destOrd="0" presId="urn:microsoft.com/office/officeart/2008/layout/LinedList"/>
    <dgm:cxn modelId="{9B855603-AB8C-4615-A6AA-B6167BC031BC}" type="presParOf" srcId="{4FBA1C8F-FE0B-41A6-B83C-A38277EA5325}" destId="{E61EEACD-74EC-471C-8175-210629261636}" srcOrd="1" destOrd="0" presId="urn:microsoft.com/office/officeart/2008/layout/LinedList"/>
    <dgm:cxn modelId="{53AE74E4-BD0E-41DB-AC3F-397BA18E2C62}" type="presParOf" srcId="{4FBA1C8F-FE0B-41A6-B83C-A38277EA5325}" destId="{7B3A0924-5B70-400C-B30E-4E8B613E2C43}" srcOrd="2" destOrd="0" presId="urn:microsoft.com/office/officeart/2008/layout/LinedList"/>
    <dgm:cxn modelId="{A80E964A-4634-4E5D-9AB4-8DD488F322C7}" type="presParOf" srcId="{C9460E89-D3DF-4500-BE5B-6F0FA0F073B0}" destId="{504915CD-68D6-407B-B0BC-AF6848CD2EB8}" srcOrd="5" destOrd="0" presId="urn:microsoft.com/office/officeart/2008/layout/LinedList"/>
    <dgm:cxn modelId="{D74BC902-9141-42AC-AE33-5C4DECC6146F}" type="presParOf" srcId="{C9460E89-D3DF-4500-BE5B-6F0FA0F073B0}" destId="{B9D7EA05-7481-4BE8-AB0C-66E52DC06AEC}" srcOrd="6" destOrd="0" presId="urn:microsoft.com/office/officeart/2008/layout/LinedList"/>
    <dgm:cxn modelId="{7E8CA827-E84C-41A2-9F08-2760F710B3EC}" type="presParOf" srcId="{C9460E89-D3DF-4500-BE5B-6F0FA0F073B0}" destId="{D6EDC4DD-0851-48C3-BA29-3C88EC2559B0}" srcOrd="7" destOrd="0" presId="urn:microsoft.com/office/officeart/2008/layout/LinedList"/>
    <dgm:cxn modelId="{827291D8-AD71-4DC6-9920-E1EE497F833E}" type="presParOf" srcId="{D6EDC4DD-0851-48C3-BA29-3C88EC2559B0}" destId="{D4166246-FE07-4206-A881-4239FA2A368F}" srcOrd="0" destOrd="0" presId="urn:microsoft.com/office/officeart/2008/layout/LinedList"/>
    <dgm:cxn modelId="{85895FE7-8801-44C3-B9BA-604F5D3FF587}" type="presParOf" srcId="{D6EDC4DD-0851-48C3-BA29-3C88EC2559B0}" destId="{F2355CAA-A316-4882-A3C7-9117D20174E4}" srcOrd="1" destOrd="0" presId="urn:microsoft.com/office/officeart/2008/layout/LinedList"/>
    <dgm:cxn modelId="{2CB9FC73-E5B5-4B9C-82DD-848BCE20C6AD}" type="presParOf" srcId="{D6EDC4DD-0851-48C3-BA29-3C88EC2559B0}" destId="{7AE1F52F-7823-46D0-8D93-CCBC29BEB29C}" srcOrd="2" destOrd="0" presId="urn:microsoft.com/office/officeart/2008/layout/LinedList"/>
    <dgm:cxn modelId="{42D6BEFB-8869-48D7-A754-CBCCA28B0FCF}" type="presParOf" srcId="{C9460E89-D3DF-4500-BE5B-6F0FA0F073B0}" destId="{398F7979-8244-450E-9A7C-BF17BFE0E524}" srcOrd="8" destOrd="0" presId="urn:microsoft.com/office/officeart/2008/layout/LinedList"/>
    <dgm:cxn modelId="{CD02F876-CE29-4E8F-AF4B-5FA3BC083A75}" type="presParOf" srcId="{C9460E89-D3DF-4500-BE5B-6F0FA0F073B0}" destId="{76B98B9B-7747-46EC-AA8D-D48B891CFE41}" srcOrd="9" destOrd="0" presId="urn:microsoft.com/office/officeart/2008/layout/LinedList"/>
    <dgm:cxn modelId="{7210E9B2-B581-4998-9A1B-D56B4F3F2C68}" type="presParOf" srcId="{C9460E89-D3DF-4500-BE5B-6F0FA0F073B0}" destId="{4901295E-8A8E-47DC-8B3A-A4396E462ABC}" srcOrd="10" destOrd="0" presId="urn:microsoft.com/office/officeart/2008/layout/LinedList"/>
    <dgm:cxn modelId="{27143868-D17E-44C8-A6FA-3C935FD810C8}" type="presParOf" srcId="{4901295E-8A8E-47DC-8B3A-A4396E462ABC}" destId="{1E9939B3-D18F-4A9E-ABDC-13D51B5F006D}" srcOrd="0" destOrd="0" presId="urn:microsoft.com/office/officeart/2008/layout/LinedList"/>
    <dgm:cxn modelId="{40484E75-6106-4622-ACEC-2E58EC74099D}" type="presParOf" srcId="{4901295E-8A8E-47DC-8B3A-A4396E462ABC}" destId="{7B4C3C9A-776E-4181-946E-E3E8EF618935}" srcOrd="1" destOrd="0" presId="urn:microsoft.com/office/officeart/2008/layout/LinedList"/>
    <dgm:cxn modelId="{0B322028-63F3-4B3A-B712-B39424DDADD9}" type="presParOf" srcId="{4901295E-8A8E-47DC-8B3A-A4396E462ABC}" destId="{3F22A47D-919D-4AA6-BE20-C00BDD3506C9}" srcOrd="2" destOrd="0" presId="urn:microsoft.com/office/officeart/2008/layout/LinedList"/>
    <dgm:cxn modelId="{D3FCD70D-D642-4785-94D3-78844CB087D9}" type="presParOf" srcId="{C9460E89-D3DF-4500-BE5B-6F0FA0F073B0}" destId="{21E755C8-472D-4162-96FD-0D3170EB23BF}" srcOrd="11" destOrd="0" presId="urn:microsoft.com/office/officeart/2008/layout/LinedList"/>
    <dgm:cxn modelId="{64F6EDCF-05AE-4AEE-AAB5-A4BFA2479106}" type="presParOf" srcId="{C9460E89-D3DF-4500-BE5B-6F0FA0F073B0}" destId="{F5477902-6C5C-4E3E-B898-CB2F68A03078}" srcOrd="12" destOrd="0" presId="urn:microsoft.com/office/officeart/2008/layout/LinedList"/>
    <dgm:cxn modelId="{B57122DF-3DAA-4771-ADDB-83171D0EF8B2}" type="presParOf" srcId="{C9460E89-D3DF-4500-BE5B-6F0FA0F073B0}" destId="{AF4DD251-5265-43F0-B83E-C04E5E0348B3}" srcOrd="13" destOrd="0" presId="urn:microsoft.com/office/officeart/2008/layout/LinedList"/>
    <dgm:cxn modelId="{E9FFAEF0-C90E-4E17-9711-6666C79A930F}" type="presParOf" srcId="{AF4DD251-5265-43F0-B83E-C04E5E0348B3}" destId="{C2ED6F25-B304-4B41-B3A6-4E50373F9B8E}" srcOrd="0" destOrd="0" presId="urn:microsoft.com/office/officeart/2008/layout/LinedList"/>
    <dgm:cxn modelId="{B95B2A9A-DAB5-4A25-9C34-92115C4EE8F0}" type="presParOf" srcId="{AF4DD251-5265-43F0-B83E-C04E5E0348B3}" destId="{78881FA4-A710-4F53-8BF2-43EAF26C2DE9}" srcOrd="1" destOrd="0" presId="urn:microsoft.com/office/officeart/2008/layout/LinedList"/>
    <dgm:cxn modelId="{5EC18CB2-2C4D-467A-A306-430E9B2B2718}" type="presParOf" srcId="{AF4DD251-5265-43F0-B83E-C04E5E0348B3}" destId="{D1C98E27-F830-4235-92C2-BE5F8384C35D}" srcOrd="2" destOrd="0" presId="urn:microsoft.com/office/officeart/2008/layout/LinedList"/>
    <dgm:cxn modelId="{BC4F2279-58C5-4121-AA38-A2E836BA2A96}" type="presParOf" srcId="{C9460E89-D3DF-4500-BE5B-6F0FA0F073B0}" destId="{70856604-5CDB-41DE-8F6B-1908423C50F6}" srcOrd="14" destOrd="0" presId="urn:microsoft.com/office/officeart/2008/layout/LinedList"/>
    <dgm:cxn modelId="{98A56E2C-29E1-4497-A3A9-7764D71788E6}" type="presParOf" srcId="{C9460E89-D3DF-4500-BE5B-6F0FA0F073B0}" destId="{22AA21B2-40BC-4167-A492-EE1686EF417D}" srcOrd="15" destOrd="0" presId="urn:microsoft.com/office/officeart/2008/layout/LinedList"/>
    <dgm:cxn modelId="{E568B053-4818-4FC5-AEC5-4153DC3D8196}" type="presParOf" srcId="{C9460E89-D3DF-4500-BE5B-6F0FA0F073B0}" destId="{207BBB08-891B-4949-B065-EF3803FD9ED1}" srcOrd="16" destOrd="0" presId="urn:microsoft.com/office/officeart/2008/layout/LinedList"/>
    <dgm:cxn modelId="{523C463E-E9F9-4047-A68D-AC0688B96051}" type="presParOf" srcId="{207BBB08-891B-4949-B065-EF3803FD9ED1}" destId="{5C1B009B-E80A-4D78-BB1D-143BBBF78A60}" srcOrd="0" destOrd="0" presId="urn:microsoft.com/office/officeart/2008/layout/LinedList"/>
    <dgm:cxn modelId="{88A5D07A-5E43-4CF2-876E-018D63C9E35D}" type="presParOf" srcId="{207BBB08-891B-4949-B065-EF3803FD9ED1}" destId="{B4C5372B-8EBD-4790-9802-8BE88E19B68C}" srcOrd="1" destOrd="0" presId="urn:microsoft.com/office/officeart/2008/layout/LinedList"/>
    <dgm:cxn modelId="{1DF9AF75-8C23-424D-AB0A-C2430D0760C7}" type="presParOf" srcId="{207BBB08-891B-4949-B065-EF3803FD9ED1}" destId="{FA753560-E8BB-4911-AE0E-089EB85F9B23}" srcOrd="2" destOrd="0" presId="urn:microsoft.com/office/officeart/2008/layout/LinedList"/>
    <dgm:cxn modelId="{4B003F7D-8671-43B1-9699-9252F99DCF09}" type="presParOf" srcId="{C9460E89-D3DF-4500-BE5B-6F0FA0F073B0}" destId="{9942A5FB-94C6-4F2B-A4CE-CC6CE2431E21}" srcOrd="17" destOrd="0" presId="urn:microsoft.com/office/officeart/2008/layout/LinedList"/>
    <dgm:cxn modelId="{74513210-4E11-49D9-B5A9-AFBB3BF4AA8F}" type="presParOf" srcId="{C9460E89-D3DF-4500-BE5B-6F0FA0F073B0}" destId="{17B774FE-D1C0-465E-AF44-2E4FE87DC5E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57B1F-243E-4E4B-A375-26A4B50C4586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F9BE69-1DA4-4196-A4C8-B0543847E1D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D1FD6-F8E8-4E61-86A8-BAB7739B9719}" type="parTrans" cxnId="{2A462E92-C9E8-4D02-AA08-FE5A95DEA07A}">
      <dgm:prSet/>
      <dgm:spPr/>
      <dgm:t>
        <a:bodyPr/>
        <a:lstStyle/>
        <a:p>
          <a:endParaRPr lang="ru-RU"/>
        </a:p>
      </dgm:t>
    </dgm:pt>
    <dgm:pt modelId="{08FF31A8-AA74-4BB9-A973-B0AEA83E9627}" type="sibTrans" cxnId="{2A462E92-C9E8-4D02-AA08-FE5A95DEA07A}">
      <dgm:prSet/>
      <dgm:spPr/>
      <dgm:t>
        <a:bodyPr/>
        <a:lstStyle/>
        <a:p>
          <a:endParaRPr lang="ru-RU"/>
        </a:p>
      </dgm:t>
    </dgm:pt>
    <dgm:pt modelId="{DE3435B8-6901-44DC-8593-00494AF04AC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Часы приема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A06FB-6BB0-4391-B630-D41C31824A0B}" type="parTrans" cxnId="{517F374B-D788-44B2-9183-67760A563F23}">
      <dgm:prSet/>
      <dgm:spPr/>
      <dgm:t>
        <a:bodyPr/>
        <a:lstStyle/>
        <a:p>
          <a:endParaRPr lang="ru-RU"/>
        </a:p>
      </dgm:t>
    </dgm:pt>
    <dgm:pt modelId="{F9AF6628-D587-4ED2-AB9C-7525CF69A965}" type="sibTrans" cxnId="{517F374B-D788-44B2-9183-67760A563F23}">
      <dgm:prSet/>
      <dgm:spPr/>
      <dgm:t>
        <a:bodyPr/>
        <a:lstStyle/>
        <a:p>
          <a:endParaRPr lang="ru-RU"/>
        </a:p>
      </dgm:t>
    </dgm:pt>
    <dgm:pt modelId="{4ADA6CD7-D372-411F-A8FC-B231BC32324F}">
      <dgm:prSet phldrT="[Текст]"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Понедельник-четверг с 09.00 до 18.00 ,</a:t>
          </a:r>
          <a:endParaRPr lang="ru-RU" sz="1400" dirty="0"/>
        </a:p>
      </dgm:t>
    </dgm:pt>
    <dgm:pt modelId="{7440A67A-6F91-4E3B-9B92-1F256F3BF3C1}" type="parTrans" cxnId="{BF76E961-BD8C-4019-B7F1-227C6A73C7AB}">
      <dgm:prSet/>
      <dgm:spPr/>
      <dgm:t>
        <a:bodyPr/>
        <a:lstStyle/>
        <a:p>
          <a:endParaRPr lang="ru-RU"/>
        </a:p>
      </dgm:t>
    </dgm:pt>
    <dgm:pt modelId="{5AD4459B-56AE-4A9C-801C-BB97C0422144}" type="sibTrans" cxnId="{BF76E961-BD8C-4019-B7F1-227C6A73C7AB}">
      <dgm:prSet/>
      <dgm:spPr/>
      <dgm:t>
        <a:bodyPr/>
        <a:lstStyle/>
        <a:p>
          <a:endParaRPr lang="ru-RU"/>
        </a:p>
      </dgm:t>
    </dgm:pt>
    <dgm:pt modelId="{BC32B0E9-21FA-46EE-B1A9-3E4B79F954C7}">
      <dgm:prSet phldrT="[Текст]"/>
      <dgm:spPr/>
      <dgm:t>
        <a:bodyPr/>
        <a:lstStyle/>
        <a:p>
          <a:r>
            <a: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47210-D3E6-4238-B856-9E26E592C5D7}" type="parTrans" cxnId="{4F0BD6CB-4EBC-4F9A-ACDA-0BC3CD347CCE}">
      <dgm:prSet/>
      <dgm:spPr/>
      <dgm:t>
        <a:bodyPr/>
        <a:lstStyle/>
        <a:p>
          <a:endParaRPr lang="ru-RU"/>
        </a:p>
      </dgm:t>
    </dgm:pt>
    <dgm:pt modelId="{9D910EE3-8B2B-48A8-BF02-BA93C17F8747}" type="sibTrans" cxnId="{4F0BD6CB-4EBC-4F9A-ACDA-0BC3CD347CCE}">
      <dgm:prSet/>
      <dgm:spPr/>
      <dgm:t>
        <a:bodyPr/>
        <a:lstStyle/>
        <a:p>
          <a:endParaRPr lang="ru-RU"/>
        </a:p>
      </dgm:t>
    </dgm:pt>
    <dgm:pt modelId="{B6D113B9-8FBD-4C25-A9CA-F0C1FE13EF4B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Многофункциональные центры (МФЦ)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2BE65-E70C-44F3-9949-16C27DD13C6E}" type="parTrans" cxnId="{74B34ED8-9371-4021-8259-F82E3F1E361B}">
      <dgm:prSet/>
      <dgm:spPr/>
      <dgm:t>
        <a:bodyPr/>
        <a:lstStyle/>
        <a:p>
          <a:endParaRPr lang="ru-RU"/>
        </a:p>
      </dgm:t>
    </dgm:pt>
    <dgm:pt modelId="{FE9A5CC0-7F73-424B-A771-8A800DD8ED09}" type="sibTrans" cxnId="{74B34ED8-9371-4021-8259-F82E3F1E361B}">
      <dgm:prSet/>
      <dgm:spPr/>
      <dgm:t>
        <a:bodyPr/>
        <a:lstStyle/>
        <a:p>
          <a:endParaRPr lang="ru-RU"/>
        </a:p>
      </dgm:t>
    </dgm:pt>
    <dgm:pt modelId="{AAC50BDD-A832-404C-BB1B-36D2AF6EE50F}">
      <dgm:prSet phldrT="[Текст]" custT="1"/>
      <dgm:spPr/>
      <dgm:t>
        <a:bodyPr/>
        <a:lstStyle/>
        <a:p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телефон для МФЦ  8 800 301 47 47 (звонок по России бесплатный)</a:t>
          </a:r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AFF32-D47D-49AD-B921-3184B1463C86}" type="parTrans" cxnId="{74713BC8-9491-4517-B38B-FFACEDDB1081}">
      <dgm:prSet/>
      <dgm:spPr/>
      <dgm:t>
        <a:bodyPr/>
        <a:lstStyle/>
        <a:p>
          <a:endParaRPr lang="ru-RU"/>
        </a:p>
      </dgm:t>
    </dgm:pt>
    <dgm:pt modelId="{81256DEE-AE07-4410-BD5F-12E414A95238}" type="sibTrans" cxnId="{74713BC8-9491-4517-B38B-FFACEDDB1081}">
      <dgm:prSet/>
      <dgm:spPr/>
      <dgm:t>
        <a:bodyPr/>
        <a:lstStyle/>
        <a:p>
          <a:endParaRPr lang="ru-RU"/>
        </a:p>
      </dgm:t>
    </dgm:pt>
    <dgm:pt modelId="{1EC0665D-6FC6-466B-A9D6-3EBC12E3EF66}">
      <dgm:prSet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пятница с 09.00 до 17.00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BC06C-4513-4BC2-B019-E1D19C1DCF43}" type="parTrans" cxnId="{024C7637-1FCC-461F-9D56-EB79353C4AA1}">
      <dgm:prSet/>
      <dgm:spPr/>
      <dgm:t>
        <a:bodyPr/>
        <a:lstStyle/>
        <a:p>
          <a:endParaRPr lang="ru-RU"/>
        </a:p>
      </dgm:t>
    </dgm:pt>
    <dgm:pt modelId="{B5DE8754-CE3F-4980-82B6-07F4ECA0FE2A}" type="sibTrans" cxnId="{024C7637-1FCC-461F-9D56-EB79353C4AA1}">
      <dgm:prSet/>
      <dgm:spPr/>
      <dgm:t>
        <a:bodyPr/>
        <a:lstStyle/>
        <a:p>
          <a:endParaRPr lang="ru-RU"/>
        </a:p>
      </dgm:t>
    </dgm:pt>
    <dgm:pt modelId="{0CFF9926-E934-4990-9576-219214BFED05}">
      <dgm:prSet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(обед с.12.30 - 13.30), 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9F8FF-2866-4B6B-840D-58D9C2BC4665}" type="parTrans" cxnId="{8C1BDC7F-B2A5-41E3-9A7E-78F198128321}">
      <dgm:prSet/>
      <dgm:spPr/>
      <dgm:t>
        <a:bodyPr/>
        <a:lstStyle/>
        <a:p>
          <a:endParaRPr lang="ru-RU"/>
        </a:p>
      </dgm:t>
    </dgm:pt>
    <dgm:pt modelId="{4058B549-8FEC-4E78-8C4B-71684CCD45A9}" type="sibTrans" cxnId="{8C1BDC7F-B2A5-41E3-9A7E-78F198128321}">
      <dgm:prSet/>
      <dgm:spPr/>
      <dgm:t>
        <a:bodyPr/>
        <a:lstStyle/>
        <a:p>
          <a:endParaRPr lang="ru-RU"/>
        </a:p>
      </dgm:t>
    </dgm:pt>
    <dgm:pt modelId="{20D09D39-EA53-4845-85DA-5A618DE30BA1}">
      <dgm:prSet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выходной: суббота, воскресенье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5B272-7228-4314-AA16-9D0E5E3650B2}" type="parTrans" cxnId="{29BEA1E9-81CF-4F55-A6BD-CBE8D1B415EC}">
      <dgm:prSet/>
      <dgm:spPr/>
      <dgm:t>
        <a:bodyPr/>
        <a:lstStyle/>
        <a:p>
          <a:endParaRPr lang="ru-RU"/>
        </a:p>
      </dgm:t>
    </dgm:pt>
    <dgm:pt modelId="{F2E177AB-5504-4785-BE13-D68EDE950D66}" type="sibTrans" cxnId="{29BEA1E9-81CF-4F55-A6BD-CBE8D1B415EC}">
      <dgm:prSet/>
      <dgm:spPr/>
      <dgm:t>
        <a:bodyPr/>
        <a:lstStyle/>
        <a:p>
          <a:endParaRPr lang="ru-RU"/>
        </a:p>
      </dgm:t>
    </dgm:pt>
    <dgm:pt modelId="{585BC74F-5DED-4AE5-9822-52D9004022E8}">
      <dgm:prSet phldrT="[Текст]" custT="1"/>
      <dgm:spPr/>
      <dgm:t>
        <a:bodyPr/>
        <a:lstStyle/>
        <a:p>
          <a:r>
            <a:rPr lang="ru-RU" alt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тел: (812) 273 07 72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B72A2-98C9-4546-9254-A6D7F13EF7A3}" type="parTrans" cxnId="{89D18301-D31D-47BB-AAEC-2423F7D0735A}">
      <dgm:prSet/>
      <dgm:spPr/>
      <dgm:t>
        <a:bodyPr/>
        <a:lstStyle/>
        <a:p>
          <a:endParaRPr lang="ru-RU"/>
        </a:p>
      </dgm:t>
    </dgm:pt>
    <dgm:pt modelId="{2E7F9003-24AE-411D-A8EC-5543CEEB1CF4}" type="sibTrans" cxnId="{89D18301-D31D-47BB-AAEC-2423F7D0735A}">
      <dgm:prSet/>
      <dgm:spPr/>
      <dgm:t>
        <a:bodyPr/>
        <a:lstStyle/>
        <a:p>
          <a:endParaRPr lang="ru-RU"/>
        </a:p>
      </dgm:t>
    </dgm:pt>
    <dgm:pt modelId="{6FFE3973-6D72-4387-AE4B-B8B83157C0A7}">
      <dgm:prSet phldrT="[Текст]" custT="1"/>
      <dgm:spPr/>
      <dgm:t>
        <a:bodyPr/>
        <a:lstStyle/>
        <a:p>
          <a:endParaRPr lang="ru-RU" sz="14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58222-20B7-4DDC-A812-05C5E70C184A}" type="parTrans" cxnId="{068A60CE-A2E0-472D-915F-7933A842395D}">
      <dgm:prSet/>
      <dgm:spPr/>
      <dgm:t>
        <a:bodyPr/>
        <a:lstStyle/>
        <a:p>
          <a:endParaRPr lang="ru-RU"/>
        </a:p>
      </dgm:t>
    </dgm:pt>
    <dgm:pt modelId="{1E5EC3DF-5D59-46C0-8EA8-257ADA599230}" type="sibTrans" cxnId="{068A60CE-A2E0-472D-915F-7933A842395D}">
      <dgm:prSet/>
      <dgm:spPr/>
      <dgm:t>
        <a:bodyPr/>
        <a:lstStyle/>
        <a:p>
          <a:endParaRPr lang="ru-RU"/>
        </a:p>
      </dgm:t>
    </dgm:pt>
    <dgm:pt modelId="{79E0C9FB-5770-47D6-8DFE-ABDBD1B5B8E1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 можно отправить почтой России по адресу: 191028 ,Санкт-Петербург, наб. реки Фонтанки, д.14 кабинет17,  Комитет общего и профессионального образования ЛО</a:t>
          </a:r>
          <a:endParaRPr lang="ru-RU" sz="1400" b="1" i="1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FD01E-EDD8-41E9-84C9-BE881C5DC1BB}" type="parTrans" cxnId="{9F54C477-AB1A-4FD0-BA38-91063544D608}">
      <dgm:prSet/>
      <dgm:spPr/>
      <dgm:t>
        <a:bodyPr/>
        <a:lstStyle/>
        <a:p>
          <a:endParaRPr lang="ru-RU"/>
        </a:p>
      </dgm:t>
    </dgm:pt>
    <dgm:pt modelId="{E48E83F0-48D0-4332-824E-36B0A082E65D}" type="sibTrans" cxnId="{9F54C477-AB1A-4FD0-BA38-91063544D608}">
      <dgm:prSet/>
      <dgm:spPr/>
      <dgm:t>
        <a:bodyPr/>
        <a:lstStyle/>
        <a:p>
          <a:endParaRPr lang="ru-RU"/>
        </a:p>
      </dgm:t>
    </dgm:pt>
    <dgm:pt modelId="{1DD72A80-C01C-4E96-B2B5-D266740A9853}">
      <dgm:prSet phldrT="[Текст]" custT="1"/>
      <dgm:spPr/>
      <dgm:t>
        <a:bodyPr/>
        <a:lstStyle/>
        <a:p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Актуальная информация о справочных телефонах и режимах работы филиалов МФЦ содержится на сайте МФЦ Ленинградской области: www.mfc47.ru</a:t>
          </a:r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9F57F-EC04-4E24-9B94-B3A893E139BF}" type="parTrans" cxnId="{69F09CA3-3E90-4F5F-8C19-DEA113F08FC8}">
      <dgm:prSet/>
      <dgm:spPr/>
      <dgm:t>
        <a:bodyPr/>
        <a:lstStyle/>
        <a:p>
          <a:endParaRPr lang="ru-RU"/>
        </a:p>
      </dgm:t>
    </dgm:pt>
    <dgm:pt modelId="{69D28A1A-9AD8-4766-A8FC-600C239F5EF5}" type="sibTrans" cxnId="{69F09CA3-3E90-4F5F-8C19-DEA113F08FC8}">
      <dgm:prSet/>
      <dgm:spPr/>
      <dgm:t>
        <a:bodyPr/>
        <a:lstStyle/>
        <a:p>
          <a:endParaRPr lang="ru-RU"/>
        </a:p>
      </dgm:t>
    </dgm:pt>
    <dgm:pt modelId="{6541E8AB-2079-4F51-A4DD-F320DD31AE7E}">
      <dgm:prSet phldrT="[Текст]" custT="1"/>
      <dgm:spPr/>
      <dgm:t>
        <a:bodyPr/>
        <a:lstStyle/>
        <a:p>
          <a:r>
            <a:rPr lang="ru-RU" altLang="ru-RU" sz="1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191028, Санкт-Петербург, наб. реки Фонтанки, д.14 кабинет17, Комитет общего и професс</a:t>
          </a: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ионального образования Ленинградской области.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F74CF-43DF-4753-8FA3-F869469F7807}" type="sibTrans" cxnId="{73DA59AC-C46C-4DA6-9961-C3CAC879250C}">
      <dgm:prSet/>
      <dgm:spPr/>
      <dgm:t>
        <a:bodyPr/>
        <a:lstStyle/>
        <a:p>
          <a:endParaRPr lang="ru-RU"/>
        </a:p>
      </dgm:t>
    </dgm:pt>
    <dgm:pt modelId="{BB93B85B-BE71-452E-B943-941F23993D26}" type="parTrans" cxnId="{73DA59AC-C46C-4DA6-9961-C3CAC879250C}">
      <dgm:prSet/>
      <dgm:spPr/>
      <dgm:t>
        <a:bodyPr/>
        <a:lstStyle/>
        <a:p>
          <a:endParaRPr lang="ru-RU"/>
        </a:p>
      </dgm:t>
    </dgm:pt>
    <dgm:pt modelId="{4ECB1358-8370-4227-B423-1E254208E80F}" type="pres">
      <dgm:prSet presAssocID="{4AD57B1F-243E-4E4B-A375-26A4B50C45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AC8C3-4465-4F88-A8D1-9B8BA85D8F92}" type="pres">
      <dgm:prSet presAssocID="{C5F9BE69-1DA4-4196-A4C8-B0543847E1DB}" presName="composite" presStyleCnt="0"/>
      <dgm:spPr/>
      <dgm:t>
        <a:bodyPr/>
        <a:lstStyle/>
        <a:p>
          <a:endParaRPr lang="ru-RU"/>
        </a:p>
      </dgm:t>
    </dgm:pt>
    <dgm:pt modelId="{8DB5393F-5E3C-4C69-A668-B756F9B385A6}" type="pres">
      <dgm:prSet presAssocID="{C5F9BE69-1DA4-4196-A4C8-B0543847E1DB}" presName="parentText" presStyleLbl="alignNode1" presStyleIdx="0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89734-216A-4C73-B2BA-2288DDF3A8EE}" type="pres">
      <dgm:prSet presAssocID="{C5F9BE69-1DA4-4196-A4C8-B0543847E1DB}" presName="descendantText" presStyleLbl="alignAcc1" presStyleIdx="0" presStyleCnt="3" custScaleX="94032" custScaleY="100000" custLinFactNeighborX="1673" custLinFactNeighborY="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C3679-ADC8-40D6-87CA-B75040347832}" type="pres">
      <dgm:prSet presAssocID="{08FF31A8-AA74-4BB9-A973-B0AEA83E9627}" presName="sp" presStyleCnt="0"/>
      <dgm:spPr/>
      <dgm:t>
        <a:bodyPr/>
        <a:lstStyle/>
        <a:p>
          <a:endParaRPr lang="ru-RU"/>
        </a:p>
      </dgm:t>
    </dgm:pt>
    <dgm:pt modelId="{B9EF9B74-DFB9-46F7-8F42-7B8979956AD5}" type="pres">
      <dgm:prSet presAssocID="{DE3435B8-6901-44DC-8593-00494AF04ACE}" presName="composite" presStyleCnt="0"/>
      <dgm:spPr/>
      <dgm:t>
        <a:bodyPr/>
        <a:lstStyle/>
        <a:p>
          <a:endParaRPr lang="ru-RU"/>
        </a:p>
      </dgm:t>
    </dgm:pt>
    <dgm:pt modelId="{7E510D60-1D2D-4CC0-92F0-E28670A941F8}" type="pres">
      <dgm:prSet presAssocID="{DE3435B8-6901-44DC-8593-00494AF04ACE}" presName="parentText" presStyleLbl="alignNode1" presStyleIdx="1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6996B-BB8A-4FEC-8A84-336FB942128E}" type="pres">
      <dgm:prSet presAssocID="{DE3435B8-6901-44DC-8593-00494AF04ACE}" presName="descendantText" presStyleLbl="alignAcc1" presStyleIdx="1" presStyleCnt="3" custScaleX="94736" custScaleY="110227" custLinFactNeighborX="1476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90C8-7CD9-4C08-B7A9-182BC837D502}" type="pres">
      <dgm:prSet presAssocID="{F9AF6628-D587-4ED2-AB9C-7525CF69A965}" presName="sp" presStyleCnt="0"/>
      <dgm:spPr/>
      <dgm:t>
        <a:bodyPr/>
        <a:lstStyle/>
        <a:p>
          <a:endParaRPr lang="ru-RU"/>
        </a:p>
      </dgm:t>
    </dgm:pt>
    <dgm:pt modelId="{5F315811-89B5-4B18-9D0A-FE5A4AA0B29C}" type="pres">
      <dgm:prSet presAssocID="{BC32B0E9-21FA-46EE-B1A9-3E4B79F954C7}" presName="composite" presStyleCnt="0"/>
      <dgm:spPr/>
      <dgm:t>
        <a:bodyPr/>
        <a:lstStyle/>
        <a:p>
          <a:endParaRPr lang="ru-RU"/>
        </a:p>
      </dgm:t>
    </dgm:pt>
    <dgm:pt modelId="{AD81CB99-015B-41D9-A048-7CA547A75639}" type="pres">
      <dgm:prSet presAssocID="{BC32B0E9-21FA-46EE-B1A9-3E4B79F954C7}" presName="parentText" presStyleLbl="alignNode1" presStyleIdx="2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04128-AD6F-4071-8933-88E4AA0EA98D}" type="pres">
      <dgm:prSet presAssocID="{BC32B0E9-21FA-46EE-B1A9-3E4B79F954C7}" presName="descendantText" presStyleLbl="alignAcc1" presStyleIdx="2" presStyleCnt="3" custScaleX="94562" custScaleY="188192" custLinFactNeighborX="1259" custLinFactNeighborY="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58B37-FE63-4F4F-8CA4-E7AF59E0E237}" type="presOf" srcId="{4ADA6CD7-D372-411F-A8FC-B231BC32324F}" destId="{ED46996B-BB8A-4FEC-8A84-336FB942128E}" srcOrd="0" destOrd="0" presId="urn:microsoft.com/office/officeart/2005/8/layout/chevron2"/>
    <dgm:cxn modelId="{32FC7A84-3259-4C80-8640-CC3554BB587E}" type="presOf" srcId="{79E0C9FB-5770-47D6-8DFE-ABDBD1B5B8E1}" destId="{14104128-AD6F-4071-8933-88E4AA0EA98D}" srcOrd="0" destOrd="3" presId="urn:microsoft.com/office/officeart/2005/8/layout/chevron2"/>
    <dgm:cxn modelId="{74B34ED8-9371-4021-8259-F82E3F1E361B}" srcId="{BC32B0E9-21FA-46EE-B1A9-3E4B79F954C7}" destId="{B6D113B9-8FBD-4C25-A9CA-F0C1FE13EF4B}" srcOrd="0" destOrd="0" parTransId="{B302BE65-E70C-44F3-9949-16C27DD13C6E}" sibTransId="{FE9A5CC0-7F73-424B-A771-8A800DD8ED09}"/>
    <dgm:cxn modelId="{74713BC8-9491-4517-B38B-FFACEDDB1081}" srcId="{BC32B0E9-21FA-46EE-B1A9-3E4B79F954C7}" destId="{AAC50BDD-A832-404C-BB1B-36D2AF6EE50F}" srcOrd="2" destOrd="0" parTransId="{B90AFF32-D47D-49AD-B921-3184B1463C86}" sibTransId="{81256DEE-AE07-4410-BD5F-12E414A95238}"/>
    <dgm:cxn modelId="{89D18301-D31D-47BB-AAEC-2423F7D0735A}" srcId="{C5F9BE69-1DA4-4196-A4C8-B0543847E1DB}" destId="{585BC74F-5DED-4AE5-9822-52D9004022E8}" srcOrd="2" destOrd="0" parTransId="{C49B72A2-98C9-4546-9254-A6D7F13EF7A3}" sibTransId="{2E7F9003-24AE-411D-A8EC-5543CEEB1CF4}"/>
    <dgm:cxn modelId="{8C1BDC7F-B2A5-41E3-9A7E-78F198128321}" srcId="{DE3435B8-6901-44DC-8593-00494AF04ACE}" destId="{0CFF9926-E934-4990-9576-219214BFED05}" srcOrd="2" destOrd="0" parTransId="{DBD9F8FF-2866-4B6B-840D-58D9C2BC4665}" sibTransId="{4058B549-8FEC-4E78-8C4B-71684CCD45A9}"/>
    <dgm:cxn modelId="{F2DBCC4E-1FCF-4F7F-8388-15900F6F4111}" type="presOf" srcId="{20D09D39-EA53-4845-85DA-5A618DE30BA1}" destId="{ED46996B-BB8A-4FEC-8A84-336FB942128E}" srcOrd="0" destOrd="3" presId="urn:microsoft.com/office/officeart/2005/8/layout/chevron2"/>
    <dgm:cxn modelId="{024C7637-1FCC-461F-9D56-EB79353C4AA1}" srcId="{DE3435B8-6901-44DC-8593-00494AF04ACE}" destId="{1EC0665D-6FC6-466B-A9D6-3EBC12E3EF66}" srcOrd="1" destOrd="0" parTransId="{28EBC06C-4513-4BC2-B019-E1D19C1DCF43}" sibTransId="{B5DE8754-CE3F-4980-82B6-07F4ECA0FE2A}"/>
    <dgm:cxn modelId="{77947322-C622-40F8-9C95-72FA9B27D26C}" type="presOf" srcId="{BC32B0E9-21FA-46EE-B1A9-3E4B79F954C7}" destId="{AD81CB99-015B-41D9-A048-7CA547A75639}" srcOrd="0" destOrd="0" presId="urn:microsoft.com/office/officeart/2005/8/layout/chevron2"/>
    <dgm:cxn modelId="{A933B217-5A31-4963-B299-135D95670437}" type="presOf" srcId="{B6D113B9-8FBD-4C25-A9CA-F0C1FE13EF4B}" destId="{14104128-AD6F-4071-8933-88E4AA0EA98D}" srcOrd="0" destOrd="0" presId="urn:microsoft.com/office/officeart/2005/8/layout/chevron2"/>
    <dgm:cxn modelId="{91B063DB-6848-4C40-9FE1-0FC10A388C64}" type="presOf" srcId="{585BC74F-5DED-4AE5-9822-52D9004022E8}" destId="{13B89734-216A-4C73-B2BA-2288DDF3A8EE}" srcOrd="0" destOrd="2" presId="urn:microsoft.com/office/officeart/2005/8/layout/chevron2"/>
    <dgm:cxn modelId="{316DA156-29EE-438D-8C4A-83C6DB6AC2DC}" type="presOf" srcId="{6FFE3973-6D72-4387-AE4B-B8B83157C0A7}" destId="{13B89734-216A-4C73-B2BA-2288DDF3A8EE}" srcOrd="0" destOrd="0" presId="urn:microsoft.com/office/officeart/2005/8/layout/chevron2"/>
    <dgm:cxn modelId="{E92264A9-3FA8-41E7-B150-57FD31ABAE49}" type="presOf" srcId="{0CFF9926-E934-4990-9576-219214BFED05}" destId="{ED46996B-BB8A-4FEC-8A84-336FB942128E}" srcOrd="0" destOrd="2" presId="urn:microsoft.com/office/officeart/2005/8/layout/chevron2"/>
    <dgm:cxn modelId="{29BEA1E9-81CF-4F55-A6BD-CBE8D1B415EC}" srcId="{DE3435B8-6901-44DC-8593-00494AF04ACE}" destId="{20D09D39-EA53-4845-85DA-5A618DE30BA1}" srcOrd="3" destOrd="0" parTransId="{EA75B272-7228-4314-AA16-9D0E5E3650B2}" sibTransId="{F2E177AB-5504-4785-BE13-D68EDE950D66}"/>
    <dgm:cxn modelId="{69F09CA3-3E90-4F5F-8C19-DEA113F08FC8}" srcId="{BC32B0E9-21FA-46EE-B1A9-3E4B79F954C7}" destId="{1DD72A80-C01C-4E96-B2B5-D266740A9853}" srcOrd="1" destOrd="0" parTransId="{6B49F57F-EC04-4E24-9B94-B3A893E139BF}" sibTransId="{69D28A1A-9AD8-4766-A8FC-600C239F5EF5}"/>
    <dgm:cxn modelId="{068A60CE-A2E0-472D-915F-7933A842395D}" srcId="{C5F9BE69-1DA4-4196-A4C8-B0543847E1DB}" destId="{6FFE3973-6D72-4387-AE4B-B8B83157C0A7}" srcOrd="0" destOrd="0" parTransId="{99658222-20B7-4DDC-A812-05C5E70C184A}" sibTransId="{1E5EC3DF-5D59-46C0-8EA8-257ADA599230}"/>
    <dgm:cxn modelId="{73DA59AC-C46C-4DA6-9961-C3CAC879250C}" srcId="{C5F9BE69-1DA4-4196-A4C8-B0543847E1DB}" destId="{6541E8AB-2079-4F51-A4DD-F320DD31AE7E}" srcOrd="1" destOrd="0" parTransId="{BB93B85B-BE71-452E-B943-941F23993D26}" sibTransId="{DFCF74CF-43DF-4753-8FA3-F869469F7807}"/>
    <dgm:cxn modelId="{BF76E961-BD8C-4019-B7F1-227C6A73C7AB}" srcId="{DE3435B8-6901-44DC-8593-00494AF04ACE}" destId="{4ADA6CD7-D372-411F-A8FC-B231BC32324F}" srcOrd="0" destOrd="0" parTransId="{7440A67A-6F91-4E3B-9B92-1F256F3BF3C1}" sibTransId="{5AD4459B-56AE-4A9C-801C-BB97C0422144}"/>
    <dgm:cxn modelId="{2E80ED6A-EA32-4026-BA21-1243877296EC}" type="presOf" srcId="{6541E8AB-2079-4F51-A4DD-F320DD31AE7E}" destId="{13B89734-216A-4C73-B2BA-2288DDF3A8EE}" srcOrd="0" destOrd="1" presId="urn:microsoft.com/office/officeart/2005/8/layout/chevron2"/>
    <dgm:cxn modelId="{077AD469-F659-4A2F-BB86-A5B29D4E69E0}" type="presOf" srcId="{DE3435B8-6901-44DC-8593-00494AF04ACE}" destId="{7E510D60-1D2D-4CC0-92F0-E28670A941F8}" srcOrd="0" destOrd="0" presId="urn:microsoft.com/office/officeart/2005/8/layout/chevron2"/>
    <dgm:cxn modelId="{517F374B-D788-44B2-9183-67760A563F23}" srcId="{4AD57B1F-243E-4E4B-A375-26A4B50C4586}" destId="{DE3435B8-6901-44DC-8593-00494AF04ACE}" srcOrd="1" destOrd="0" parTransId="{456A06FB-6BB0-4391-B630-D41C31824A0B}" sibTransId="{F9AF6628-D587-4ED2-AB9C-7525CF69A965}"/>
    <dgm:cxn modelId="{9F54C477-AB1A-4FD0-BA38-91063544D608}" srcId="{BC32B0E9-21FA-46EE-B1A9-3E4B79F954C7}" destId="{79E0C9FB-5770-47D6-8DFE-ABDBD1B5B8E1}" srcOrd="3" destOrd="0" parTransId="{12FFD01E-EDD8-41E9-84C9-BE881C5DC1BB}" sibTransId="{E48E83F0-48D0-4332-824E-36B0A082E65D}"/>
    <dgm:cxn modelId="{47D29A59-8A00-4E78-BAF2-9394B8155F00}" type="presOf" srcId="{1EC0665D-6FC6-466B-A9D6-3EBC12E3EF66}" destId="{ED46996B-BB8A-4FEC-8A84-336FB942128E}" srcOrd="0" destOrd="1" presId="urn:microsoft.com/office/officeart/2005/8/layout/chevron2"/>
    <dgm:cxn modelId="{8456DFF6-ED89-4AD6-9C62-2C95600A9F98}" type="presOf" srcId="{4AD57B1F-243E-4E4B-A375-26A4B50C4586}" destId="{4ECB1358-8370-4227-B423-1E254208E80F}" srcOrd="0" destOrd="0" presId="urn:microsoft.com/office/officeart/2005/8/layout/chevron2"/>
    <dgm:cxn modelId="{CFEF2552-3C2E-4ED6-950F-D9AA74CAD819}" type="presOf" srcId="{1DD72A80-C01C-4E96-B2B5-D266740A9853}" destId="{14104128-AD6F-4071-8933-88E4AA0EA98D}" srcOrd="0" destOrd="1" presId="urn:microsoft.com/office/officeart/2005/8/layout/chevron2"/>
    <dgm:cxn modelId="{F2CEA44F-B5E9-473D-9A74-59B2C123B23C}" type="presOf" srcId="{AAC50BDD-A832-404C-BB1B-36D2AF6EE50F}" destId="{14104128-AD6F-4071-8933-88E4AA0EA98D}" srcOrd="0" destOrd="2" presId="urn:microsoft.com/office/officeart/2005/8/layout/chevron2"/>
    <dgm:cxn modelId="{4F0BD6CB-4EBC-4F9A-ACDA-0BC3CD347CCE}" srcId="{4AD57B1F-243E-4E4B-A375-26A4B50C4586}" destId="{BC32B0E9-21FA-46EE-B1A9-3E4B79F954C7}" srcOrd="2" destOrd="0" parTransId="{CA347210-D3E6-4238-B856-9E26E592C5D7}" sibTransId="{9D910EE3-8B2B-48A8-BF02-BA93C17F8747}"/>
    <dgm:cxn modelId="{2A462E92-C9E8-4D02-AA08-FE5A95DEA07A}" srcId="{4AD57B1F-243E-4E4B-A375-26A4B50C4586}" destId="{C5F9BE69-1DA4-4196-A4C8-B0543847E1DB}" srcOrd="0" destOrd="0" parTransId="{353D1FD6-F8E8-4E61-86A8-BAB7739B9719}" sibTransId="{08FF31A8-AA74-4BB9-A973-B0AEA83E9627}"/>
    <dgm:cxn modelId="{FD424779-A198-45DB-BB84-AD8F788CDDE1}" type="presOf" srcId="{C5F9BE69-1DA4-4196-A4C8-B0543847E1DB}" destId="{8DB5393F-5E3C-4C69-A668-B756F9B385A6}" srcOrd="0" destOrd="0" presId="urn:microsoft.com/office/officeart/2005/8/layout/chevron2"/>
    <dgm:cxn modelId="{3582B377-10ED-4569-A755-F404A6FAC543}" type="presParOf" srcId="{4ECB1358-8370-4227-B423-1E254208E80F}" destId="{50AAC8C3-4465-4F88-A8D1-9B8BA85D8F92}" srcOrd="0" destOrd="0" presId="urn:microsoft.com/office/officeart/2005/8/layout/chevron2"/>
    <dgm:cxn modelId="{BD141649-BBFC-4DCA-90B9-448EDA747C3C}" type="presParOf" srcId="{50AAC8C3-4465-4F88-A8D1-9B8BA85D8F92}" destId="{8DB5393F-5E3C-4C69-A668-B756F9B385A6}" srcOrd="0" destOrd="0" presId="urn:microsoft.com/office/officeart/2005/8/layout/chevron2"/>
    <dgm:cxn modelId="{9BB60A78-2DDD-4D93-B31B-1C7C849492E6}" type="presParOf" srcId="{50AAC8C3-4465-4F88-A8D1-9B8BA85D8F92}" destId="{13B89734-216A-4C73-B2BA-2288DDF3A8EE}" srcOrd="1" destOrd="0" presId="urn:microsoft.com/office/officeart/2005/8/layout/chevron2"/>
    <dgm:cxn modelId="{592596BB-B012-46FE-936A-6B32AF7C0895}" type="presParOf" srcId="{4ECB1358-8370-4227-B423-1E254208E80F}" destId="{AB1C3679-ADC8-40D6-87CA-B75040347832}" srcOrd="1" destOrd="0" presId="urn:microsoft.com/office/officeart/2005/8/layout/chevron2"/>
    <dgm:cxn modelId="{FBA7C395-2DDD-4C3E-BD0C-249D370E8415}" type="presParOf" srcId="{4ECB1358-8370-4227-B423-1E254208E80F}" destId="{B9EF9B74-DFB9-46F7-8F42-7B8979956AD5}" srcOrd="2" destOrd="0" presId="urn:microsoft.com/office/officeart/2005/8/layout/chevron2"/>
    <dgm:cxn modelId="{43370C92-E18A-46CF-94B4-91559CBD6CA1}" type="presParOf" srcId="{B9EF9B74-DFB9-46F7-8F42-7B8979956AD5}" destId="{7E510D60-1D2D-4CC0-92F0-E28670A941F8}" srcOrd="0" destOrd="0" presId="urn:microsoft.com/office/officeart/2005/8/layout/chevron2"/>
    <dgm:cxn modelId="{29F09240-1DBC-4BBF-883A-D938D296DB89}" type="presParOf" srcId="{B9EF9B74-DFB9-46F7-8F42-7B8979956AD5}" destId="{ED46996B-BB8A-4FEC-8A84-336FB942128E}" srcOrd="1" destOrd="0" presId="urn:microsoft.com/office/officeart/2005/8/layout/chevron2"/>
    <dgm:cxn modelId="{B441716D-211B-4554-8540-DD1F6FB9F959}" type="presParOf" srcId="{4ECB1358-8370-4227-B423-1E254208E80F}" destId="{1E1490C8-7CD9-4C08-B7A9-182BC837D502}" srcOrd="3" destOrd="0" presId="urn:microsoft.com/office/officeart/2005/8/layout/chevron2"/>
    <dgm:cxn modelId="{175FAD1D-3EF6-403F-AFFD-525AED394244}" type="presParOf" srcId="{4ECB1358-8370-4227-B423-1E254208E80F}" destId="{5F315811-89B5-4B18-9D0A-FE5A4AA0B29C}" srcOrd="4" destOrd="0" presId="urn:microsoft.com/office/officeart/2005/8/layout/chevron2"/>
    <dgm:cxn modelId="{14986173-B863-40E0-AC7F-7F52979CB9CE}" type="presParOf" srcId="{5F315811-89B5-4B18-9D0A-FE5A4AA0B29C}" destId="{AD81CB99-015B-41D9-A048-7CA547A75639}" srcOrd="0" destOrd="0" presId="urn:microsoft.com/office/officeart/2005/8/layout/chevron2"/>
    <dgm:cxn modelId="{91CDDDE7-A09F-49FE-9212-0F47EE6DC785}" type="presParOf" srcId="{5F315811-89B5-4B18-9D0A-FE5A4AA0B29C}" destId="{14104128-AD6F-4071-8933-88E4AA0EA9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приема документов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4CE32177-3B79-47B5-8458-08640D392BEE}">
      <dgm:prSet phldrT="[Текст]" custT="1"/>
      <dgm:spPr/>
      <dgm:t>
        <a:bodyPr/>
        <a:lstStyle/>
        <a:p>
          <a:pPr algn="ctr"/>
          <a:r>
            <a:rPr lang="ru-RU" alt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r>
            <a:rPr lang="ru-RU" alt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выплату компенсации стоимости путевок, приобретенных в 2016 году,  осуществляется</a:t>
          </a:r>
          <a:endParaRPr lang="ru-RU" sz="28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66954-E156-4402-816D-25446002F07E}" type="parTrans" cxnId="{6D2DE9F4-8F80-4609-8C05-799683A999DA}">
      <dgm:prSet/>
      <dgm:spPr/>
      <dgm:t>
        <a:bodyPr/>
        <a:lstStyle/>
        <a:p>
          <a:endParaRPr lang="ru-RU"/>
        </a:p>
      </dgm:t>
    </dgm:pt>
    <dgm:pt modelId="{F036B125-3BA9-4662-BAC4-9B1190BCA0A5}" type="sibTrans" cxnId="{6D2DE9F4-8F80-4609-8C05-799683A999DA}">
      <dgm:prSet/>
      <dgm:spPr/>
      <dgm:t>
        <a:bodyPr/>
        <a:lstStyle/>
        <a:p>
          <a:endParaRPr lang="ru-RU"/>
        </a:p>
      </dgm:t>
    </dgm:pt>
    <dgm:pt modelId="{4883912F-1E89-4039-986E-A8577D50CE95}">
      <dgm:prSet phldrT="[Текст]" custT="1"/>
      <dgm:spPr/>
      <dgm:t>
        <a:bodyPr/>
        <a:lstStyle/>
        <a:p>
          <a:pPr algn="ctr"/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B030F-0CFD-4F73-BEC8-6CBAC59488D5}" type="parTrans" cxnId="{0B92908D-4622-4A68-BEFD-AF6FCB93E232}">
      <dgm:prSet/>
      <dgm:spPr/>
      <dgm:t>
        <a:bodyPr/>
        <a:lstStyle/>
        <a:p>
          <a:endParaRPr lang="ru-RU"/>
        </a:p>
      </dgm:t>
    </dgm:pt>
    <dgm:pt modelId="{4CEF4B8A-A8C5-4D1F-903C-2E8774481670}" type="sibTrans" cxnId="{0B92908D-4622-4A68-BEFD-AF6FCB93E232}">
      <dgm:prSet/>
      <dgm:spPr/>
      <dgm:t>
        <a:bodyPr/>
        <a:lstStyle/>
        <a:p>
          <a:endParaRPr lang="ru-RU"/>
        </a:p>
      </dgm:t>
    </dgm:pt>
    <dgm:pt modelId="{4EE48DBB-F1EB-494C-BFBC-E4AD15782FD9}">
      <dgm:prSet phldrT="[Текст]" custT="1"/>
      <dgm:spPr/>
      <dgm:t>
        <a:bodyPr/>
        <a:lstStyle/>
        <a:p>
          <a:pPr algn="ctr"/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8CA98-1AF1-4093-8826-81A3EC69A72E}" type="parTrans" cxnId="{BD4F6A17-F8BC-4BA2-8CF3-1D38768DE28B}">
      <dgm:prSet/>
      <dgm:spPr/>
      <dgm:t>
        <a:bodyPr/>
        <a:lstStyle/>
        <a:p>
          <a:endParaRPr lang="ru-RU"/>
        </a:p>
      </dgm:t>
    </dgm:pt>
    <dgm:pt modelId="{31BA33D8-0904-40E2-AD0B-1C4CCDDB725A}" type="sibTrans" cxnId="{BD4F6A17-F8BC-4BA2-8CF3-1D38768DE28B}">
      <dgm:prSet/>
      <dgm:spPr/>
      <dgm:t>
        <a:bodyPr/>
        <a:lstStyle/>
        <a:p>
          <a:endParaRPr lang="ru-RU"/>
        </a:p>
      </dgm:t>
    </dgm:pt>
    <dgm:pt modelId="{36AEF9A7-64D0-4F62-A17D-D6578A3767AB}">
      <dgm:prSet phldrT="[Текст]" custT="1"/>
      <dgm:spPr/>
      <dgm:t>
        <a:bodyPr/>
        <a:lstStyle/>
        <a:p>
          <a:pPr algn="ctr"/>
          <a:r>
            <a:rPr lang="ru-RU" altLang="ru-RU" sz="28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2016 года</a:t>
          </a:r>
          <a:r>
            <a:rPr lang="ru-RU" altLang="ru-RU" sz="20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90639-4E1D-482B-B830-3BD041C7D05A}" type="parTrans" cxnId="{5F68EE04-61A2-4967-A442-774F213BF956}">
      <dgm:prSet/>
      <dgm:spPr/>
      <dgm:t>
        <a:bodyPr/>
        <a:lstStyle/>
        <a:p>
          <a:endParaRPr lang="ru-RU"/>
        </a:p>
      </dgm:t>
    </dgm:pt>
    <dgm:pt modelId="{4D814668-F674-4922-9D7A-3F0E0FB0E761}" type="sibTrans" cxnId="{5F68EE04-61A2-4967-A442-774F213BF956}">
      <dgm:prSet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ScaleY="42027" custLinFactNeighborX="-573" custLinFactNeighborY="-68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37700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  <dgm:cxn modelId="{6DA06CB0-EC5F-4CFA-B507-CA05C29BE335}" type="presOf" srcId="{4EE48DBB-F1EB-494C-BFBC-E4AD15782FD9}" destId="{317C1D8F-6F33-492E-99DB-9898A1FE988F}" srcOrd="0" destOrd="1" presId="urn:microsoft.com/office/officeart/2005/8/layout/vList2"/>
    <dgm:cxn modelId="{20BE29FF-F501-46E0-A524-57E455D004C9}" type="presOf" srcId="{5AB207CD-FE7C-4A44-AA71-35D5E3DAED27}" destId="{5E4E07AC-2206-43D5-B19D-F7214911BCC5}" srcOrd="0" destOrd="0" presId="urn:microsoft.com/office/officeart/2005/8/layout/vList2"/>
    <dgm:cxn modelId="{5F68EE04-61A2-4967-A442-774F213BF956}" srcId="{5AB207CD-FE7C-4A44-AA71-35D5E3DAED27}" destId="{36AEF9A7-64D0-4F62-A17D-D6578A3767AB}" srcOrd="3" destOrd="0" parTransId="{C0490639-4E1D-482B-B830-3BD041C7D05A}" sibTransId="{4D814668-F674-4922-9D7A-3F0E0FB0E761}"/>
    <dgm:cxn modelId="{780186CA-EAA8-4717-8845-9D4D8DDAC818}" type="presOf" srcId="{36AEF9A7-64D0-4F62-A17D-D6578A3767AB}" destId="{317C1D8F-6F33-492E-99DB-9898A1FE988F}" srcOrd="0" destOrd="3" presId="urn:microsoft.com/office/officeart/2005/8/layout/vList2"/>
    <dgm:cxn modelId="{6D2DE9F4-8F80-4609-8C05-799683A999DA}" srcId="{5AB207CD-FE7C-4A44-AA71-35D5E3DAED27}" destId="{4CE32177-3B79-47B5-8458-08640D392BEE}" srcOrd="2" destOrd="0" parTransId="{BDC66954-E156-4402-816D-25446002F07E}" sibTransId="{F036B125-3BA9-4662-BAC4-9B1190BCA0A5}"/>
    <dgm:cxn modelId="{BD4F6A17-F8BC-4BA2-8CF3-1D38768DE28B}" srcId="{5AB207CD-FE7C-4A44-AA71-35D5E3DAED27}" destId="{4EE48DBB-F1EB-494C-BFBC-E4AD15782FD9}" srcOrd="1" destOrd="0" parTransId="{DA08CA98-1AF1-4093-8826-81A3EC69A72E}" sibTransId="{31BA33D8-0904-40E2-AD0B-1C4CCDDB725A}"/>
    <dgm:cxn modelId="{95971C8A-5C88-4092-A828-5D58F4050042}" type="presOf" srcId="{4CE32177-3B79-47B5-8458-08640D392BEE}" destId="{317C1D8F-6F33-492E-99DB-9898A1FE988F}" srcOrd="0" destOrd="2" presId="urn:microsoft.com/office/officeart/2005/8/layout/vList2"/>
    <dgm:cxn modelId="{C305C058-B180-4431-8DEA-C7F1FCDCAEB8}" type="presOf" srcId="{4883912F-1E89-4039-986E-A8577D50CE95}" destId="{317C1D8F-6F33-492E-99DB-9898A1FE988F}" srcOrd="0" destOrd="0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B92908D-4622-4A68-BEFD-AF6FCB93E232}" srcId="{5AB207CD-FE7C-4A44-AA71-35D5E3DAED27}" destId="{4883912F-1E89-4039-986E-A8577D50CE95}" srcOrd="0" destOrd="0" parTransId="{A07B030F-0CFD-4F73-BEC8-6CBAC59488D5}" sibTransId="{4CEF4B8A-A8C5-4D1F-903C-2E8774481670}"/>
    <dgm:cxn modelId="{22D32139-BA0C-4CA2-B325-29E55C23E623}" type="presParOf" srcId="{86788096-8C5D-44C3-BB07-C59B99C1CFE2}" destId="{5E4E07AC-2206-43D5-B19D-F7214911BCC5}" srcOrd="0" destOrd="0" presId="urn:microsoft.com/office/officeart/2005/8/layout/vList2"/>
    <dgm:cxn modelId="{BECAD10F-455D-4C12-8818-C47F06122A04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07AC-2206-43D5-B19D-F7214911BCC5}">
      <dsp:nvSpPr>
        <dsp:cNvPr id="0" name=""/>
        <dsp:cNvSpPr/>
      </dsp:nvSpPr>
      <dsp:spPr>
        <a:xfrm>
          <a:off x="0" y="0"/>
          <a:ext cx="6096000" cy="325021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приема документов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66" y="15866"/>
        <a:ext cx="6064268" cy="293289"/>
      </dsp:txXfrm>
    </dsp:sp>
    <dsp:sp modelId="{317C1D8F-6F33-492E-99DB-9898A1FE988F}">
      <dsp:nvSpPr>
        <dsp:cNvPr id="0" name=""/>
        <dsp:cNvSpPr/>
      </dsp:nvSpPr>
      <dsp:spPr>
        <a:xfrm>
          <a:off x="0" y="333053"/>
          <a:ext cx="6096000" cy="373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84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32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r>
            <a:rPr lang="ru-RU" alt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выплату компенсации стоимости путевок, приобретенных в 2016 году,  осуществляется</a:t>
          </a:r>
          <a:endParaRPr lang="ru-RU" sz="28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8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2016 года</a:t>
          </a:r>
          <a:r>
            <a:rPr lang="ru-RU" altLang="ru-RU" sz="20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053"/>
        <a:ext cx="6096000" cy="3730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3E961-18AF-438D-AE72-7CCAD5EDBD6F}">
      <dsp:nvSpPr>
        <dsp:cNvPr id="0" name=""/>
        <dsp:cNvSpPr/>
      </dsp:nvSpPr>
      <dsp:spPr>
        <a:xfrm>
          <a:off x="3376984" y="1893286"/>
          <a:ext cx="2389241" cy="41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30"/>
              </a:lnTo>
              <a:lnTo>
                <a:pt x="2389241" y="207330"/>
              </a:lnTo>
              <a:lnTo>
                <a:pt x="2389241" y="4146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4E1A6-9EDE-4F6A-AC63-98EBDA6F38CC}">
      <dsp:nvSpPr>
        <dsp:cNvPr id="0" name=""/>
        <dsp:cNvSpPr/>
      </dsp:nvSpPr>
      <dsp:spPr>
        <a:xfrm>
          <a:off x="3327887" y="1893286"/>
          <a:ext cx="91440" cy="358070"/>
        </a:xfrm>
        <a:custGeom>
          <a:avLst/>
          <a:gdLst/>
          <a:ahLst/>
          <a:cxnLst/>
          <a:rect l="0" t="0" r="0" b="0"/>
          <a:pathLst>
            <a:path>
              <a:moveTo>
                <a:pt x="49096" y="0"/>
              </a:moveTo>
              <a:lnTo>
                <a:pt x="49096" y="150739"/>
              </a:lnTo>
              <a:lnTo>
                <a:pt x="45720" y="150739"/>
              </a:lnTo>
              <a:lnTo>
                <a:pt x="45720" y="3580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A6466-9002-4027-A531-E3E61FE2E523}">
      <dsp:nvSpPr>
        <dsp:cNvPr id="0" name=""/>
        <dsp:cNvSpPr/>
      </dsp:nvSpPr>
      <dsp:spPr>
        <a:xfrm>
          <a:off x="987743" y="1893286"/>
          <a:ext cx="2389241" cy="414661"/>
        </a:xfrm>
        <a:custGeom>
          <a:avLst/>
          <a:gdLst/>
          <a:ahLst/>
          <a:cxnLst/>
          <a:rect l="0" t="0" r="0" b="0"/>
          <a:pathLst>
            <a:path>
              <a:moveTo>
                <a:pt x="2389241" y="0"/>
              </a:moveTo>
              <a:lnTo>
                <a:pt x="2389241" y="207330"/>
              </a:lnTo>
              <a:lnTo>
                <a:pt x="0" y="207330"/>
              </a:lnTo>
              <a:lnTo>
                <a:pt x="0" y="4146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4EE34-2834-489E-BBBD-83F55A1762A6}">
      <dsp:nvSpPr>
        <dsp:cNvPr id="0" name=""/>
        <dsp:cNvSpPr/>
      </dsp:nvSpPr>
      <dsp:spPr>
        <a:xfrm>
          <a:off x="2242312" y="905996"/>
          <a:ext cx="2269344" cy="987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детского оздоровительного лагеря  </a:t>
          </a:r>
          <a:r>
            <a:rPr lang="ru-RU" altLang="ru-RU" sz="1100" b="0" i="1" kern="1200" dirty="0" smtClean="0">
              <a:latin typeface="Times New Roman" pitchFamily="18" charset="0"/>
              <a:cs typeface="Times New Roman" pitchFamily="18" charset="0"/>
            </a:rPr>
            <a:t>Детские оздоровительные лагеря, санаторно-курортные  и оздоровительные организации</a:t>
          </a:r>
          <a:endParaRPr lang="ru-RU" sz="11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dirty="0"/>
        </a:p>
      </dsp:txBody>
      <dsp:txXfrm>
        <a:off x="2242312" y="905996"/>
        <a:ext cx="2269344" cy="987289"/>
      </dsp:txXfrm>
    </dsp:sp>
    <dsp:sp modelId="{970DF9D9-DC05-455A-8F9F-721A4993C940}">
      <dsp:nvSpPr>
        <dsp:cNvPr id="0" name=""/>
        <dsp:cNvSpPr/>
      </dsp:nvSpPr>
      <dsp:spPr>
        <a:xfrm>
          <a:off x="453" y="2307948"/>
          <a:ext cx="1974579" cy="987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i="1" kern="1200" dirty="0" smtClean="0">
              <a:latin typeface="Times New Roman" pitchFamily="18" charset="0"/>
              <a:cs typeface="Times New Roman" pitchFamily="18" charset="0"/>
            </a:rPr>
            <a:t>РАСПОЛОЖЕННЫЕ НА ТЕРРИТОРИИ  РФ </a:t>
          </a:r>
          <a:r>
            <a:rPr lang="ru-RU" altLang="ru-RU" sz="1200" b="1" i="1" kern="1200" dirty="0" smtClean="0">
              <a:latin typeface="Times New Roman" pitchFamily="18" charset="0"/>
              <a:cs typeface="Times New Roman" pitchFamily="18" charset="0"/>
            </a:rPr>
            <a:t>открытые в установленном порядке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" y="2307948"/>
        <a:ext cx="1974579" cy="987289"/>
      </dsp:txXfrm>
    </dsp:sp>
    <dsp:sp modelId="{F8CE7F76-331F-4804-885D-2D6B564B7A0F}">
      <dsp:nvSpPr>
        <dsp:cNvPr id="0" name=""/>
        <dsp:cNvSpPr/>
      </dsp:nvSpPr>
      <dsp:spPr>
        <a:xfrm>
          <a:off x="2386318" y="2251356"/>
          <a:ext cx="1974579" cy="1023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latin typeface="Times New Roman" pitchFamily="18" charset="0"/>
              <a:cs typeface="Times New Roman" pitchFamily="18" charset="0"/>
            </a:rPr>
            <a:t>Заключение  договора с ДОЛ на приобретение путевки 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318" y="2251356"/>
        <a:ext cx="1974579" cy="1023335"/>
      </dsp:txXfrm>
    </dsp:sp>
    <dsp:sp modelId="{84B80391-13ED-4996-B31E-DE7694BA8902}">
      <dsp:nvSpPr>
        <dsp:cNvPr id="0" name=""/>
        <dsp:cNvSpPr/>
      </dsp:nvSpPr>
      <dsp:spPr>
        <a:xfrm>
          <a:off x="4778935" y="2307948"/>
          <a:ext cx="1974579" cy="987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latin typeface="Times New Roman" pitchFamily="18" charset="0"/>
              <a:cs typeface="Times New Roman" pitchFamily="18" charset="0"/>
            </a:rPr>
            <a:t>Оплата  родителями   полной  стоимости  путевки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8935" y="2307948"/>
        <a:ext cx="1974579" cy="987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D4393-2AC8-4927-9ECC-D5FE2CC3CBA3}">
      <dsp:nvSpPr>
        <dsp:cNvPr id="0" name=""/>
        <dsp:cNvSpPr/>
      </dsp:nvSpPr>
      <dsp:spPr>
        <a:xfrm>
          <a:off x="0" y="2557"/>
          <a:ext cx="81986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5D5DD-1C30-40C4-A24B-F7BE08A45651}">
      <dsp:nvSpPr>
        <dsp:cNvPr id="0" name=""/>
        <dsp:cNvSpPr/>
      </dsp:nvSpPr>
      <dsp:spPr>
        <a:xfrm>
          <a:off x="0" y="2557"/>
          <a:ext cx="55184" cy="416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57"/>
        <a:ext cx="55184" cy="4160693"/>
      </dsp:txXfrm>
    </dsp:sp>
    <dsp:sp modelId="{AA438516-E825-44C8-9C49-0AEC2BF7C5BC}">
      <dsp:nvSpPr>
        <dsp:cNvPr id="0" name=""/>
        <dsp:cNvSpPr/>
      </dsp:nvSpPr>
      <dsp:spPr>
        <a:xfrm>
          <a:off x="165553" y="30957"/>
          <a:ext cx="7864866" cy="67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Заявление </a:t>
          </a: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указанным  в обратном (отрывном) талоне к путевке 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65553" y="30957"/>
        <a:ext cx="7864866" cy="674765"/>
      </dsp:txXfrm>
    </dsp:sp>
    <dsp:sp modelId="{984AC972-DF60-4F2A-A83D-9260229614B1}">
      <dsp:nvSpPr>
        <dsp:cNvPr id="0" name=""/>
        <dsp:cNvSpPr/>
      </dsp:nvSpPr>
      <dsp:spPr>
        <a:xfrm>
          <a:off x="14921" y="573736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1D2E4-CFF1-47E3-94F9-60AA24C49080}">
      <dsp:nvSpPr>
        <dsp:cNvPr id="0" name=""/>
        <dsp:cNvSpPr/>
      </dsp:nvSpPr>
      <dsp:spPr>
        <a:xfrm>
          <a:off x="134652" y="645743"/>
          <a:ext cx="5775982" cy="531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(отрывной) талон к путевке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оригинале по форме, утверждённой  Приказом Министерства  финансов Российской Федерации  от 10.12.1999 № 90н «Об утверждении бланков строгой отчетности»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52" y="645743"/>
        <a:ext cx="5775982" cy="531164"/>
      </dsp:txXfrm>
    </dsp:sp>
    <dsp:sp modelId="{E717D8FE-F9E6-41E6-BC12-9D932F0814EC}">
      <dsp:nvSpPr>
        <dsp:cNvPr id="0" name=""/>
        <dsp:cNvSpPr/>
      </dsp:nvSpPr>
      <dsp:spPr>
        <a:xfrm>
          <a:off x="72019" y="1224136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EECF8-DC94-4412-8F90-34B8E433943B}">
      <dsp:nvSpPr>
        <dsp:cNvPr id="0" name=""/>
        <dsp:cNvSpPr/>
      </dsp:nvSpPr>
      <dsp:spPr>
        <a:xfrm>
          <a:off x="144009" y="1296141"/>
          <a:ext cx="7696150" cy="39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Копия свидетельства о  рождении ребенка  </a:t>
          </a: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предъявлением оригинала)  </a:t>
          </a:r>
          <a:endParaRPr lang="ru-RU" alt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09" y="1296141"/>
        <a:ext cx="7696150" cy="396355"/>
      </dsp:txXfrm>
    </dsp:sp>
    <dsp:sp modelId="{CFB010C7-FCD8-42EE-977A-3915B7843272}">
      <dsp:nvSpPr>
        <dsp:cNvPr id="0" name=""/>
        <dsp:cNvSpPr/>
      </dsp:nvSpPr>
      <dsp:spPr>
        <a:xfrm>
          <a:off x="144009" y="1656184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39AC3-09F5-44E6-9407-659150FD38FC}">
      <dsp:nvSpPr>
        <dsp:cNvPr id="0" name=""/>
        <dsp:cNvSpPr/>
      </dsp:nvSpPr>
      <dsp:spPr>
        <a:xfrm>
          <a:off x="165553" y="1718443"/>
          <a:ext cx="8032543" cy="46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Копия  2,3 стр. паспорта родителя (законного представителя)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указанного  в обратном (отрывном) талоне к путевке</a:t>
          </a:r>
          <a:r>
            <a:rPr lang="ru-RU" sz="1200" kern="1200" dirty="0" smtClean="0"/>
            <a:t> </a:t>
          </a: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предъявлением оригинала).</a:t>
          </a:r>
        </a:p>
      </dsp:txBody>
      <dsp:txXfrm>
        <a:off x="165553" y="1718443"/>
        <a:ext cx="8032543" cy="465611"/>
      </dsp:txXfrm>
    </dsp:sp>
    <dsp:sp modelId="{08DAE732-DC01-4F9B-9CE0-1C4E3E3D2ED6}">
      <dsp:nvSpPr>
        <dsp:cNvPr id="0" name=""/>
        <dsp:cNvSpPr/>
      </dsp:nvSpPr>
      <dsp:spPr>
        <a:xfrm>
          <a:off x="55184" y="2184055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9E517-FBB2-4641-995B-0EF6381A077E}">
      <dsp:nvSpPr>
        <dsp:cNvPr id="0" name=""/>
        <dsp:cNvSpPr/>
      </dsp:nvSpPr>
      <dsp:spPr>
        <a:xfrm>
          <a:off x="165553" y="2212455"/>
          <a:ext cx="7579475" cy="61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Документы, подтверждающие регистрацию по месту жительства ребенка на момент отдыха </a:t>
          </a:r>
          <a:r>
            <a:rPr lang="ru-RU" altLang="ru-RU" sz="12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altLang="ru-RU" sz="12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справка Ф-9 оригинал, или Ф-3 копия с предъявлением оригинала</a:t>
          </a:r>
          <a:r>
            <a:rPr lang="ru-RU" altLang="ru-RU" sz="12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sp:txBody>
      <dsp:txXfrm>
        <a:off x="165553" y="2212455"/>
        <a:ext cx="7579475" cy="614024"/>
      </dsp:txXfrm>
    </dsp:sp>
    <dsp:sp modelId="{C196D356-3753-4870-A45C-8143C962D381}">
      <dsp:nvSpPr>
        <dsp:cNvPr id="0" name=""/>
        <dsp:cNvSpPr/>
      </dsp:nvSpPr>
      <dsp:spPr>
        <a:xfrm>
          <a:off x="44471" y="2751241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14F56-FBE0-4B5D-9199-702FC6AEB160}">
      <dsp:nvSpPr>
        <dsp:cNvPr id="0" name=""/>
        <dsp:cNvSpPr/>
      </dsp:nvSpPr>
      <dsp:spPr>
        <a:xfrm>
          <a:off x="144009" y="2921000"/>
          <a:ext cx="6954109" cy="57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 </a:t>
          </a: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Справка с места работы родителя </a:t>
          </a: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(законного представителя), </a:t>
          </a:r>
          <a:r>
            <a:rPr lang="ru-RU" sz="12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указанного  в обратном (отрывном) талоне к путевке </a:t>
          </a:r>
          <a:r>
            <a:rPr lang="ru-RU" altLang="ru-RU" sz="11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altLang="ru-RU" sz="11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подтверждающая факт трудоустройства на момент отдыха ребенка,  оригинал</a:t>
          </a:r>
          <a:r>
            <a:rPr lang="ru-RU" altLang="ru-RU" sz="11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sp:txBody>
      <dsp:txXfrm>
        <a:off x="144009" y="2921000"/>
        <a:ext cx="6954109" cy="577183"/>
      </dsp:txXfrm>
    </dsp:sp>
    <dsp:sp modelId="{CC8F0951-CD81-4620-8DAC-C72296423E59}">
      <dsp:nvSpPr>
        <dsp:cNvPr id="0" name=""/>
        <dsp:cNvSpPr/>
      </dsp:nvSpPr>
      <dsp:spPr>
        <a:xfrm>
          <a:off x="72019" y="3470665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CFE5E-83C8-4E97-856A-168543115DDA}">
      <dsp:nvSpPr>
        <dsp:cNvPr id="0" name=""/>
        <dsp:cNvSpPr/>
      </dsp:nvSpPr>
      <dsp:spPr>
        <a:xfrm>
          <a:off x="112356" y="3626847"/>
          <a:ext cx="7357966" cy="55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Реквизиты для перечисления средств. </a:t>
          </a:r>
          <a:r>
            <a:rPr lang="ru-RU" altLang="ru-RU" sz="12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(Справка о реквизитах банковского счета или копия сберегательной книжки родителя </a:t>
          </a:r>
          <a:r>
            <a:rPr lang="ru-RU" sz="1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указанного  в обратном (отрывном) талоне </a:t>
          </a:r>
          <a:r>
            <a:rPr lang="ru-RU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путевке). </a:t>
          </a:r>
          <a:endParaRPr lang="ru-RU" altLang="ru-RU" sz="12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356" y="3626847"/>
        <a:ext cx="7357966" cy="559127"/>
      </dsp:txXfrm>
    </dsp:sp>
    <dsp:sp modelId="{4971EE6C-D328-4071-9938-7D78C576CB67}">
      <dsp:nvSpPr>
        <dsp:cNvPr id="0" name=""/>
        <dsp:cNvSpPr/>
      </dsp:nvSpPr>
      <dsp:spPr>
        <a:xfrm>
          <a:off x="72019" y="4164990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4A33E-E978-4122-B706-94CBBB43ED2C}">
      <dsp:nvSpPr>
        <dsp:cNvPr id="0" name=""/>
        <dsp:cNvSpPr/>
      </dsp:nvSpPr>
      <dsp:spPr>
        <a:xfrm>
          <a:off x="169134" y="4078948"/>
          <a:ext cx="957657" cy="17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134" y="4078948"/>
        <a:ext cx="957657" cy="178453"/>
      </dsp:txXfrm>
    </dsp:sp>
    <dsp:sp modelId="{C892ABCC-0D9A-4059-A14C-FF27F8ACDBA2}">
      <dsp:nvSpPr>
        <dsp:cNvPr id="0" name=""/>
        <dsp:cNvSpPr/>
      </dsp:nvSpPr>
      <dsp:spPr>
        <a:xfrm>
          <a:off x="72019" y="4172673"/>
          <a:ext cx="5886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63E4-8CB1-4641-8EF1-56914F2F8603}">
      <dsp:nvSpPr>
        <dsp:cNvPr id="0" name=""/>
        <dsp:cNvSpPr/>
      </dsp:nvSpPr>
      <dsp:spPr>
        <a:xfrm>
          <a:off x="0" y="2004"/>
          <a:ext cx="77556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1D6DA-F0EE-4A4E-B4E9-53B0A3F1F8BA}">
      <dsp:nvSpPr>
        <dsp:cNvPr id="0" name=""/>
        <dsp:cNvSpPr/>
      </dsp:nvSpPr>
      <dsp:spPr>
        <a:xfrm>
          <a:off x="0" y="2004"/>
          <a:ext cx="1551121" cy="410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9900FF"/>
              </a:solidFill>
            </a:rPr>
            <a:t>Шаг третий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9900FF"/>
              </a:solidFill>
            </a:rPr>
            <a:t>(продолжение)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9900FF"/>
              </a:solidFill>
            </a:rPr>
            <a:t>Подготовка документов</a:t>
          </a:r>
          <a:endParaRPr lang="ru-RU" sz="1600" kern="1200" dirty="0">
            <a:solidFill>
              <a:srgbClr val="9900FF"/>
            </a:solidFill>
          </a:endParaRPr>
        </a:p>
      </dsp:txBody>
      <dsp:txXfrm>
        <a:off x="0" y="2004"/>
        <a:ext cx="1551121" cy="4100664"/>
      </dsp:txXfrm>
    </dsp:sp>
    <dsp:sp modelId="{1E461BE9-EAA3-46DB-9BB2-E54DBA861440}">
      <dsp:nvSpPr>
        <dsp:cNvPr id="0" name=""/>
        <dsp:cNvSpPr/>
      </dsp:nvSpPr>
      <dsp:spPr>
        <a:xfrm>
          <a:off x="1656192" y="377495"/>
          <a:ext cx="6088153" cy="117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altLang="ru-RU" sz="1400" kern="1200" dirty="0" smtClean="0">
              <a:latin typeface="Times New Roman" pitchFamily="18" charset="0"/>
              <a:cs typeface="Times New Roman" pitchFamily="18" charset="0"/>
            </a:rPr>
            <a:t>. В случае если законный представитель является опекуном или приемным родителем, дополнительно представляется копия постановления главы администрации муниципального образования о передаче ребенка под опеку (попечительство), в приемную семью (для опекунов, попечителей и приемных родителей).</a:t>
          </a:r>
          <a:endParaRPr lang="ru-RU" sz="1400" kern="1200" dirty="0"/>
        </a:p>
      </dsp:txBody>
      <dsp:txXfrm>
        <a:off x="1656192" y="377495"/>
        <a:ext cx="6088153" cy="1177662"/>
      </dsp:txXfrm>
    </dsp:sp>
    <dsp:sp modelId="{CEA0DC05-E840-4F19-B793-9AECD1070B5A}">
      <dsp:nvSpPr>
        <dsp:cNvPr id="0" name=""/>
        <dsp:cNvSpPr/>
      </dsp:nvSpPr>
      <dsp:spPr>
        <a:xfrm>
          <a:off x="1551121" y="1512168"/>
          <a:ext cx="620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EEACD-74EC-471C-8175-210629261636}">
      <dsp:nvSpPr>
        <dsp:cNvPr id="0" name=""/>
        <dsp:cNvSpPr/>
      </dsp:nvSpPr>
      <dsp:spPr>
        <a:xfrm flipV="1">
          <a:off x="1706968" y="1454221"/>
          <a:ext cx="940132" cy="23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kern="1200" dirty="0">
            <a:solidFill>
              <a:schemeClr val="accent6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06968" y="1454221"/>
        <a:ext cx="940132" cy="232402"/>
      </dsp:txXfrm>
    </dsp:sp>
    <dsp:sp modelId="{504915CD-68D6-407B-B0BC-AF6848CD2EB8}">
      <dsp:nvSpPr>
        <dsp:cNvPr id="0" name=""/>
        <dsp:cNvSpPr/>
      </dsp:nvSpPr>
      <dsp:spPr>
        <a:xfrm>
          <a:off x="1551121" y="4104455"/>
          <a:ext cx="620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55CAA-A316-4882-A3C7-9117D20174E4}">
      <dsp:nvSpPr>
        <dsp:cNvPr id="0" name=""/>
        <dsp:cNvSpPr/>
      </dsp:nvSpPr>
      <dsp:spPr>
        <a:xfrm>
          <a:off x="1667455" y="1515536"/>
          <a:ext cx="1047588" cy="41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7455" y="1515536"/>
        <a:ext cx="1047588" cy="410559"/>
      </dsp:txXfrm>
    </dsp:sp>
    <dsp:sp modelId="{398F7979-8244-450E-9A7C-BF17BFE0E524}">
      <dsp:nvSpPr>
        <dsp:cNvPr id="0" name=""/>
        <dsp:cNvSpPr/>
      </dsp:nvSpPr>
      <dsp:spPr>
        <a:xfrm>
          <a:off x="1551121" y="4104456"/>
          <a:ext cx="620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C3C9A-776E-4181-946E-E3E8EF618935}">
      <dsp:nvSpPr>
        <dsp:cNvPr id="0" name=""/>
        <dsp:cNvSpPr/>
      </dsp:nvSpPr>
      <dsp:spPr>
        <a:xfrm>
          <a:off x="1667455" y="1960585"/>
          <a:ext cx="1067618" cy="8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7455" y="1960585"/>
        <a:ext cx="1067618" cy="82622"/>
      </dsp:txXfrm>
    </dsp:sp>
    <dsp:sp modelId="{21E755C8-472D-4162-96FD-0D3170EB23BF}">
      <dsp:nvSpPr>
        <dsp:cNvPr id="0" name=""/>
        <dsp:cNvSpPr/>
      </dsp:nvSpPr>
      <dsp:spPr>
        <a:xfrm>
          <a:off x="1551121" y="2592288"/>
          <a:ext cx="620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81FA4-A710-4F53-8BF2-43EAF26C2DE9}">
      <dsp:nvSpPr>
        <dsp:cNvPr id="0" name=""/>
        <dsp:cNvSpPr/>
      </dsp:nvSpPr>
      <dsp:spPr>
        <a:xfrm>
          <a:off x="1656192" y="1629144"/>
          <a:ext cx="6088153" cy="932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itchFamily="18" charset="0"/>
              <a:cs typeface="Times New Roman" pitchFamily="18" charset="0"/>
            </a:rPr>
            <a:t>9. копия документа (свидетельство о браке, свидетельство о расторжении брака или иная справка), подтверждающего изменение фамилии (в случае если фамилия родителя, указанная в свидетельстве о рождении ребенка,  либо самого ребенка, впоследствии изменилась);.</a:t>
          </a:r>
          <a:endParaRPr lang="ru-RU" alt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6192" y="1629144"/>
        <a:ext cx="6088153" cy="932181"/>
      </dsp:txXfrm>
    </dsp:sp>
    <dsp:sp modelId="{70856604-5CDB-41DE-8F6B-1908423C50F6}">
      <dsp:nvSpPr>
        <dsp:cNvPr id="0" name=""/>
        <dsp:cNvSpPr/>
      </dsp:nvSpPr>
      <dsp:spPr>
        <a:xfrm>
          <a:off x="1551121" y="4104673"/>
          <a:ext cx="620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5372B-8EBD-4790-9802-8BE88E19B68C}">
      <dsp:nvSpPr>
        <dsp:cNvPr id="0" name=""/>
        <dsp:cNvSpPr/>
      </dsp:nvSpPr>
      <dsp:spPr>
        <a:xfrm>
          <a:off x="1656192" y="2808310"/>
          <a:ext cx="6088153" cy="102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itchFamily="18" charset="0"/>
              <a:cs typeface="Times New Roman" pitchFamily="18" charset="0"/>
            </a:rPr>
            <a:t>10. В случае если родитель (законный представитель) является индивидуальным предпринимателем, дополнительно представляется выписка из Единого государственного реестра индивидуальных предпринимателей (ЕГРИП) </a:t>
          </a:r>
          <a:r>
            <a:rPr lang="ru-RU" altLang="ru-RU" sz="1400" i="1" kern="1200" dirty="0" smtClean="0">
              <a:latin typeface="Times New Roman" pitchFamily="18" charset="0"/>
              <a:cs typeface="Times New Roman" pitchFamily="18" charset="0"/>
            </a:rPr>
            <a:t>(подтверждающая регистрацию в реестре на момент отдыха ребенка).</a:t>
          </a:r>
          <a:endParaRPr lang="ru-RU" altLang="ru-RU" sz="1400" i="1" kern="12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56192" y="2808310"/>
        <a:ext cx="6088153" cy="1021302"/>
      </dsp:txXfrm>
    </dsp:sp>
    <dsp:sp modelId="{9942A5FB-94C6-4F2B-A4CE-CC6CE2431E21}">
      <dsp:nvSpPr>
        <dsp:cNvPr id="0" name=""/>
        <dsp:cNvSpPr/>
      </dsp:nvSpPr>
      <dsp:spPr>
        <a:xfrm>
          <a:off x="1551121" y="4104456"/>
          <a:ext cx="620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393F-5E3C-4C69-A668-B756F9B385A6}">
      <dsp:nvSpPr>
        <dsp:cNvPr id="0" name=""/>
        <dsp:cNvSpPr/>
      </dsp:nvSpPr>
      <dsp:spPr>
        <a:xfrm rot="5400000">
          <a:off x="-89320" y="219003"/>
          <a:ext cx="1460023" cy="102201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9684" y="511007"/>
        <a:ext cx="1022016" cy="438007"/>
      </dsp:txXfrm>
    </dsp:sp>
    <dsp:sp modelId="{13B89734-216A-4C73-B2BA-2288DDF3A8EE}">
      <dsp:nvSpPr>
        <dsp:cNvPr id="0" name=""/>
        <dsp:cNvSpPr/>
      </dsp:nvSpPr>
      <dsp:spPr>
        <a:xfrm rot="5400000">
          <a:off x="4355295" y="-2864580"/>
          <a:ext cx="949015" cy="675777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191028, Санкт-Петербург, наб. реки Фонтанки, д.14 кабинет17, Комитет общего и професс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ионального образования Ленинградской области.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тел: (812) 273 07 72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50918" y="86124"/>
        <a:ext cx="6711444" cy="856361"/>
      </dsp:txXfrm>
    </dsp:sp>
    <dsp:sp modelId="{7E510D60-1D2D-4CC0-92F0-E28670A941F8}">
      <dsp:nvSpPr>
        <dsp:cNvPr id="0" name=""/>
        <dsp:cNvSpPr/>
      </dsp:nvSpPr>
      <dsp:spPr>
        <a:xfrm rot="5400000">
          <a:off x="-89320" y="1496368"/>
          <a:ext cx="1460023" cy="102201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Часы приема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9684" y="1788372"/>
        <a:ext cx="1022016" cy="438007"/>
      </dsp:txXfrm>
    </dsp:sp>
    <dsp:sp modelId="{ED46996B-BB8A-4FEC-8A84-336FB942128E}">
      <dsp:nvSpPr>
        <dsp:cNvPr id="0" name=""/>
        <dsp:cNvSpPr/>
      </dsp:nvSpPr>
      <dsp:spPr>
        <a:xfrm rot="5400000">
          <a:off x="4281470" y="-1594872"/>
          <a:ext cx="1046071" cy="68083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Понедельник-четверг с 09.00 до 18.00 ,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пятница с 09.00 до 17.00</a:t>
          </a:r>
          <a:endParaRPr lang="ru-RU" alt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(обед с.12.30 - 13.30), </a:t>
          </a:r>
          <a:endParaRPr lang="ru-RU" alt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выходной: суббота, воскресенье</a:t>
          </a:r>
          <a:endParaRPr lang="ru-RU" alt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00324" y="1337339"/>
        <a:ext cx="6757300" cy="943941"/>
      </dsp:txXfrm>
    </dsp:sp>
    <dsp:sp modelId="{AD81CB99-015B-41D9-A048-7CA547A75639}">
      <dsp:nvSpPr>
        <dsp:cNvPr id="0" name=""/>
        <dsp:cNvSpPr/>
      </dsp:nvSpPr>
      <dsp:spPr>
        <a:xfrm rot="5400000">
          <a:off x="-89320" y="3201362"/>
          <a:ext cx="1460023" cy="102201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9684" y="3493366"/>
        <a:ext cx="1022016" cy="438007"/>
      </dsp:txXfrm>
    </dsp:sp>
    <dsp:sp modelId="{14104128-AD6F-4071-8933-88E4AA0EA98D}">
      <dsp:nvSpPr>
        <dsp:cNvPr id="0" name=""/>
        <dsp:cNvSpPr/>
      </dsp:nvSpPr>
      <dsp:spPr>
        <a:xfrm rot="5400000">
          <a:off x="3907424" y="121659"/>
          <a:ext cx="1785971" cy="679586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Многофункциональные центры (МФЦ)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Актуальная информация о справочных телефонах и режимах работы филиалов МФЦ содержится на сайте МФЦ Ленинградской области: www.mfc47.ru</a:t>
          </a:r>
          <a:endParaRPr lang="ru-RU" sz="1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телефон для МФЦ  8 800 301 47 47 (звонок по России бесплатный)</a:t>
          </a:r>
          <a:endParaRPr lang="ru-RU" sz="1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 можно отправить почтой России по адресу: 191028 ,Санкт-Петербург, наб. реки Фонтанки, д.14 кабинет17,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Комитет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общего и профессионального образования ЛО</a:t>
          </a:r>
          <a:endParaRPr lang="ru-RU" sz="1400" b="1" i="1" kern="1200" dirty="0">
            <a:solidFill>
              <a:schemeClr val="accent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02479" y="2713788"/>
        <a:ext cx="6708677" cy="1611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07AC-2206-43D5-B19D-F7214911BCC5}">
      <dsp:nvSpPr>
        <dsp:cNvPr id="0" name=""/>
        <dsp:cNvSpPr/>
      </dsp:nvSpPr>
      <dsp:spPr>
        <a:xfrm>
          <a:off x="0" y="0"/>
          <a:ext cx="6096000" cy="325021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приема документов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66" y="15866"/>
        <a:ext cx="6064268" cy="293289"/>
      </dsp:txXfrm>
    </dsp:sp>
    <dsp:sp modelId="{317C1D8F-6F33-492E-99DB-9898A1FE988F}">
      <dsp:nvSpPr>
        <dsp:cNvPr id="0" name=""/>
        <dsp:cNvSpPr/>
      </dsp:nvSpPr>
      <dsp:spPr>
        <a:xfrm>
          <a:off x="0" y="333053"/>
          <a:ext cx="6096000" cy="373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84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32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r>
            <a:rPr lang="ru-RU" alt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выплату компенсации стоимости путевок, приобретенных в 2016 году,  осуществляется</a:t>
          </a:r>
          <a:endParaRPr lang="ru-RU" sz="28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8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2016 года</a:t>
          </a:r>
          <a:r>
            <a:rPr lang="ru-RU" altLang="ru-RU" sz="20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053"/>
        <a:ext cx="6096000" cy="3730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867A12-EA84-4F13-97E9-885B9BD8E009}" type="datetimeFigureOut">
              <a:rPr lang="ru-RU"/>
              <a:pPr>
                <a:defRPr/>
              </a:pPr>
              <a:t>23.01.2016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7DE19C-B65C-4AB3-BB35-B07ABFC4A1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075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536749-562B-439F-A6C0-2C114FA6BD2C}" type="datetimeFigureOut">
              <a:rPr lang="ru-RU"/>
              <a:pPr>
                <a:defRPr/>
              </a:pPr>
              <a:t>23.01.2016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140957-63A2-420A-9066-0923B15F1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568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1B611-FE26-4581-A7BB-D346E6BB7192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73E3-DC5F-40C0-AD89-F4C6C73D63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629542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A7CA-E171-4674-8D6E-E4E573E703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206066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C90A-0201-4598-AADE-98E14EB3E2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9140834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2AE1-F3D8-4E2A-8469-D7B885E7A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01797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3C6C-0068-4B02-AABE-E048224A27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143247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EFED-C566-411B-B8F7-791E510160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1231787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0CA-35BA-4728-B863-D3D8FF323F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4581034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6C44-37D3-41A9-9CD5-C7DC3B0FD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8652171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AE2E-C99C-4E95-A8FC-B6B7BE42A9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0024398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BBA8-C0E5-45F1-A48F-D2F57DDA44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7848106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5D2F-4C80-4842-8A72-0F1FAC7016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9106277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E58F-8BDC-4792-92F9-DF9EC58FC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2623852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0207F9B-F38A-4F45-86EE-244B2FC09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844824"/>
            <a:ext cx="6119813" cy="3455839"/>
          </a:xfr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Алгоритм получения родителями (законными представителями) частичной компенсации работающим гражданам стоимости путевок за счет средств областного бюджета ленинградской области в загородные лагеря круглогодичного действия и детские санатории для детей, зарегистрированных или проживающих на территории ленинградской области, </a:t>
            </a:r>
            <a:b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2000" b="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в  2016 году.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4339" name="Group 10"/>
          <p:cNvGrpSpPr>
            <a:grpSpLocks/>
          </p:cNvGrpSpPr>
          <p:nvPr/>
        </p:nvGrpSpPr>
        <p:grpSpPr bwMode="auto">
          <a:xfrm>
            <a:off x="107505" y="69256"/>
            <a:ext cx="9036496" cy="1364029"/>
            <a:chOff x="113" y="88"/>
            <a:chExt cx="5579" cy="570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91" y="362"/>
              <a:ext cx="436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422" y="88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0" name="Picture 10" descr="C:\Users\so_zakalyuzhnaya\Desktop\картинк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344" y="5013176"/>
            <a:ext cx="2012437" cy="15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61" y="172156"/>
            <a:ext cx="1835150" cy="174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75992"/>
            <a:ext cx="1872208" cy="183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323850" y="260350"/>
            <a:ext cx="8497888" cy="5121275"/>
            <a:chOff x="204" y="164"/>
            <a:chExt cx="5353" cy="3226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23415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454275" y="8350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621962846"/>
              </p:ext>
            </p:extLst>
          </p:nvPr>
        </p:nvGraphicFramePr>
        <p:xfrm>
          <a:off x="148748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323850" y="260350"/>
            <a:ext cx="8497888" cy="5121275"/>
            <a:chOff x="204" y="164"/>
            <a:chExt cx="5353" cy="3226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23415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454275" y="8350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50508925"/>
              </p:ext>
            </p:extLst>
          </p:nvPr>
        </p:nvGraphicFramePr>
        <p:xfrm>
          <a:off x="148748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5449180"/>
      </p:ext>
    </p:extLst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9552" y="116632"/>
            <a:ext cx="8415536" cy="655272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46037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компенсации</a:t>
            </a:r>
          </a:p>
          <a:p>
            <a:pPr marL="46037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право получения компенсации</a:t>
            </a:r>
          </a:p>
          <a:p>
            <a:pPr marL="46037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родители (законные представители)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зарегистрированных на территории Ленинградской области (в том числе детей, находящихся под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(попечительством), детей, находящихся в приемных семьях, а также усыновленных детей), и уполномоченные лица, полномочия которых подтверждены в установленном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17 лет (включительно)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загородных Детских оздоровительных лагерях (ДОЛ), санаторных оздоровительных лагерях круглогодичного действия, со сроком пребывания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до 17лет (включительно),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отдыхающие в детских санаториях со сроком  пребывания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февраля по май и с сентября по декабрь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037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места отдыха и оздоровления ребенка, (включая всю территорию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количестве приобретенных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путевок.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оплата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загородные детские оздоровительные лагеря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областного бюджета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работающих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бюджетной сфере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от   расчетной  стоимости путевки со сроком пребывания до 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работающих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или коммерческих предприятиях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55% от   расчетной  стоимости путевки со сроком пребывания до 21 дня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037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Приемным родителям, воспитывающим трех и более детей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предоставляется компенсация стоимости путевки в размере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от расчетной стоимости путевки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компенсации организована в течение всего календарного года и в том числе 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межканикулярное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0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путевки в загородные стационарные детские оздоровительные лагеря и лагеря с круглосуточным пребыванием детей равна 17220,00 руб. (21 день).</a:t>
            </a:r>
          </a:p>
          <a:p>
            <a:pPr marL="460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Расчетная стоимость  одного койко-дня в санаторных оздоровительных лагерях круглогодичного действия и детских санаториях – 835,00 рублей в сутки.</a:t>
            </a:r>
          </a:p>
          <a:p>
            <a:pPr marL="46037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2993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70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15371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2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3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4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5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6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7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23399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451100" y="636588"/>
            <a:ext cx="568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году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242" y="1559762"/>
            <a:ext cx="5695102" cy="5666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компенсации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5488" y="3012490"/>
            <a:ext cx="2118320" cy="18717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Выбор </a:t>
            </a:r>
            <a:r>
              <a:rPr lang="ru-RU" sz="1400" i="1" dirty="0">
                <a:solidFill>
                  <a:schemeClr val="tx1"/>
                </a:solidFill>
              </a:rPr>
              <a:t>ДОЛ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 Заключение договора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 Оплата полной стоимости 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012489"/>
            <a:ext cx="2592288" cy="322482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Отдых </a:t>
            </a:r>
            <a:r>
              <a:rPr lang="ru-RU" sz="1400" i="1" dirty="0">
                <a:solidFill>
                  <a:schemeClr val="tx1"/>
                </a:solidFill>
              </a:rPr>
              <a:t>в ДОЛ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 (не забываем  получить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ОТРЫВНОЙ ТАЛОН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к путевке в оригинале по форме, утверждённой  Приказом Министерства  финансов Российской Федерации  от 10.12.1999 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0175" y="3037841"/>
            <a:ext cx="2266951" cy="18701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solidFill>
                <a:schemeClr val="tx1"/>
              </a:solidFill>
            </a:endParaRPr>
          </a:p>
          <a:p>
            <a:pPr algn="ctr"/>
            <a:endParaRPr lang="ru-RU" sz="1400" i="1" dirty="0">
              <a:solidFill>
                <a:schemeClr val="tx1"/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Подготовка </a:t>
            </a:r>
            <a:endParaRPr lang="ru-RU" sz="1400" i="1" dirty="0">
              <a:solidFill>
                <a:schemeClr val="tx1"/>
              </a:solidFill>
            </a:endParaRP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и подача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документов для </a:t>
            </a:r>
            <a:r>
              <a:rPr lang="ru-RU" sz="1400" i="1" dirty="0" smtClean="0">
                <a:solidFill>
                  <a:schemeClr val="tx1"/>
                </a:solidFill>
              </a:rPr>
              <a:t>получения компенсации</a:t>
            </a:r>
            <a:endParaRPr lang="ru-RU" sz="1400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endCxn id="15375" idx="0"/>
          </p:cNvCxnSpPr>
          <p:nvPr/>
        </p:nvCxnSpPr>
        <p:spPr>
          <a:xfrm>
            <a:off x="2123729" y="2628878"/>
            <a:ext cx="5400229" cy="16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23729" y="2612541"/>
            <a:ext cx="1" cy="399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4008" y="2132857"/>
            <a:ext cx="0" cy="881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5375" idx="0"/>
          </p:cNvCxnSpPr>
          <p:nvPr/>
        </p:nvCxnSpPr>
        <p:spPr>
          <a:xfrm>
            <a:off x="7523958" y="2645216"/>
            <a:ext cx="9524" cy="367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6732241" y="3143747"/>
            <a:ext cx="1835498" cy="43284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779912" y="3143747"/>
            <a:ext cx="1778496" cy="43284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050670" y="3143747"/>
            <a:ext cx="1502743" cy="43284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1"/>
          <p:cNvGrpSpPr>
            <a:grpSpLocks/>
          </p:cNvGrpSpPr>
          <p:nvPr/>
        </p:nvGrpSpPr>
        <p:grpSpPr bwMode="auto">
          <a:xfrm>
            <a:off x="539750" y="260350"/>
            <a:ext cx="8424863" cy="6121400"/>
            <a:chOff x="385" y="164"/>
            <a:chExt cx="5172" cy="3776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932" y="890"/>
              <a:ext cx="201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лагеря:</a:t>
              </a:r>
            </a:p>
          </p:txBody>
        </p:sp>
        <p:grpSp>
          <p:nvGrpSpPr>
            <p:cNvPr id="16394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16395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buClr>
                    <a:schemeClr val="folHlink"/>
                  </a:buClr>
                </a:pPr>
                <a:endParaRPr lang="ru-RU" alt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6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8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400" b="1" i="1" dirty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339975" y="704850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2339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97585446"/>
              </p:ext>
            </p:extLst>
          </p:nvPr>
        </p:nvGraphicFramePr>
        <p:xfrm>
          <a:off x="1249571" y="1988840"/>
          <a:ext cx="6753969" cy="423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98638"/>
            <a:ext cx="12795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759" y="4120405"/>
            <a:ext cx="23209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410" y="4581128"/>
            <a:ext cx="1660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58666"/>
            <a:ext cx="19446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63" y="538163"/>
            <a:ext cx="2278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C:\Users\so_zakalyuzhnaya\Desktop\картинки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3987"/>
            <a:ext cx="24860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675496"/>
            <a:ext cx="8203483" cy="76928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  в ДОЛ</a:t>
            </a:r>
            <a:endParaRPr lang="ru-RU" sz="4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8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658" y="188640"/>
            <a:ext cx="26146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131" y="-162198"/>
            <a:ext cx="1838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C:\Users\so_zakalyuzhnaya\Desktop\картинки\о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989" y="3521381"/>
            <a:ext cx="216058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" descr="C:\Users\so_zakalyuzhnaya\Desktop\картинки\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442" y="1323394"/>
            <a:ext cx="28273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70200"/>
            <a:ext cx="16986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54811" y="899428"/>
            <a:ext cx="4973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Шаг третий   - Подготовка </a:t>
            </a:r>
            <a:r>
              <a:rPr lang="ru-RU" altLang="ru-RU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7308850" y="616585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i="1" dirty="0">
                <a:solidFill>
                  <a:srgbClr val="9900FF"/>
                </a:solidFill>
              </a:rPr>
              <a:t>См</a:t>
            </a:r>
            <a:r>
              <a:rPr lang="ru-RU" altLang="ru-RU" sz="1400" b="1" i="1" dirty="0">
                <a:solidFill>
                  <a:srgbClr val="9900FF"/>
                </a:solidFill>
              </a:rPr>
              <a:t>. </a:t>
            </a:r>
            <a:r>
              <a:rPr lang="ru-RU" altLang="ru-RU" sz="1400" i="1" dirty="0">
                <a:solidFill>
                  <a:srgbClr val="9900FF"/>
                </a:solidFill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650037" y="101600"/>
            <a:ext cx="2016125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23431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337830455"/>
              </p:ext>
            </p:extLst>
          </p:nvPr>
        </p:nvGraphicFramePr>
        <p:xfrm>
          <a:off x="467545" y="2060848"/>
          <a:ext cx="8198618" cy="425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2525" y="1268760"/>
            <a:ext cx="6326188" cy="7920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Подготовка документов начинается после окончания отдыха ребенка. Весь пакет документов  готовится  только на </a:t>
            </a:r>
            <a:r>
              <a:rPr lang="ru-RU" sz="1400" b="1" i="1" dirty="0">
                <a:solidFill>
                  <a:srgbClr val="FF0000"/>
                </a:solidFill>
              </a:rPr>
              <a:t>родителя, указанного  в обратном (отрывном) талоне к </a:t>
            </a:r>
            <a:r>
              <a:rPr lang="ru-RU" sz="1400" b="1" i="1" dirty="0" smtClean="0">
                <a:solidFill>
                  <a:srgbClr val="FF0000"/>
                </a:solidFill>
              </a:rPr>
              <a:t>путевке.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2525" y="378863"/>
            <a:ext cx="6326188" cy="582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02578581"/>
      </p:ext>
    </p:extLst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"/>
          <p:cNvGrpSpPr>
            <a:grpSpLocks/>
          </p:cNvGrpSpPr>
          <p:nvPr/>
        </p:nvGrpSpPr>
        <p:grpSpPr bwMode="auto">
          <a:xfrm>
            <a:off x="1939925" y="328613"/>
            <a:ext cx="6669088" cy="1454150"/>
            <a:chOff x="1356" y="164"/>
            <a:chExt cx="4201" cy="916"/>
          </a:xfrm>
        </p:grpSpPr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64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1744" y="847"/>
              <a:ext cx="23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411413" y="684213"/>
            <a:ext cx="561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</a:t>
            </a:r>
          </a:p>
          <a:p>
            <a:pPr algn="ctr" eaLnBrk="1" hangingPunct="1"/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307138" y="92075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23764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94963489"/>
              </p:ext>
            </p:extLst>
          </p:nvPr>
        </p:nvGraphicFramePr>
        <p:xfrm>
          <a:off x="1115616" y="1988840"/>
          <a:ext cx="7755609" cy="410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1"/>
          <p:cNvGrpSpPr>
            <a:grpSpLocks/>
          </p:cNvGrpSpPr>
          <p:nvPr/>
        </p:nvGrpSpPr>
        <p:grpSpPr bwMode="auto">
          <a:xfrm>
            <a:off x="-1588" y="-166688"/>
            <a:ext cx="8410576" cy="5037138"/>
            <a:chOff x="541" y="164"/>
            <a:chExt cx="5016" cy="2681"/>
          </a:xfrm>
        </p:grpSpPr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1213" y="333"/>
              <a:ext cx="3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48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grpSp>
          <p:nvGrpSpPr>
            <p:cNvPr id="20489" name="Group 18"/>
            <p:cNvGrpSpPr>
              <a:grpSpLocks/>
            </p:cNvGrpSpPr>
            <p:nvPr/>
          </p:nvGrpSpPr>
          <p:grpSpPr bwMode="auto">
            <a:xfrm>
              <a:off x="571" y="1138"/>
              <a:ext cx="110" cy="477"/>
              <a:chOff x="571" y="1138"/>
              <a:chExt cx="110" cy="477"/>
            </a:xfrm>
          </p:grpSpPr>
          <p:sp>
            <p:nvSpPr>
              <p:cNvPr id="20495" name="Text Box 14"/>
              <p:cNvSpPr txBox="1">
                <a:spLocks noChangeArrowheads="1"/>
              </p:cNvSpPr>
              <p:nvPr/>
            </p:nvSpPr>
            <p:spPr bwMode="auto">
              <a:xfrm>
                <a:off x="571" y="1138"/>
                <a:ext cx="110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/>
              </a:p>
            </p:txBody>
          </p:sp>
          <p:sp>
            <p:nvSpPr>
              <p:cNvPr id="20496" name="Rectangle 16"/>
              <p:cNvSpPr>
                <a:spLocks noChangeArrowheads="1"/>
              </p:cNvSpPr>
              <p:nvPr/>
            </p:nvSpPr>
            <p:spPr bwMode="auto">
              <a:xfrm>
                <a:off x="571" y="1435"/>
                <a:ext cx="11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490" name="Rectangle 17"/>
            <p:cNvSpPr>
              <a:spLocks noChangeArrowheads="1"/>
            </p:cNvSpPr>
            <p:nvPr/>
          </p:nvSpPr>
          <p:spPr bwMode="auto">
            <a:xfrm>
              <a:off x="541" y="2033"/>
              <a:ext cx="11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491" name="Group 20"/>
            <p:cNvGrpSpPr>
              <a:grpSpLocks/>
            </p:cNvGrpSpPr>
            <p:nvPr/>
          </p:nvGrpSpPr>
          <p:grpSpPr bwMode="auto">
            <a:xfrm>
              <a:off x="721" y="2642"/>
              <a:ext cx="3927" cy="203"/>
              <a:chOff x="721" y="2642"/>
              <a:chExt cx="3927" cy="203"/>
            </a:xfrm>
          </p:grpSpPr>
          <p:sp>
            <p:nvSpPr>
              <p:cNvPr id="20493" name="Text Box 20"/>
              <p:cNvSpPr txBox="1">
                <a:spLocks noChangeArrowheads="1"/>
              </p:cNvSpPr>
              <p:nvPr/>
            </p:nvSpPr>
            <p:spPr bwMode="auto">
              <a:xfrm>
                <a:off x="721" y="2648"/>
                <a:ext cx="110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/>
              </a:p>
            </p:txBody>
          </p:sp>
          <p:sp>
            <p:nvSpPr>
              <p:cNvPr id="20494" name="Text Box 21"/>
              <p:cNvSpPr txBox="1">
                <a:spLocks noChangeArrowheads="1"/>
              </p:cNvSpPr>
              <p:nvPr/>
            </p:nvSpPr>
            <p:spPr bwMode="auto">
              <a:xfrm>
                <a:off x="3197" y="2642"/>
                <a:ext cx="145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/>
              </a:p>
            </p:txBody>
          </p:sp>
        </p:grp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2083" y="1050"/>
              <a:ext cx="279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rgbClr val="9900FF"/>
                  </a:solidFill>
                </a:rPr>
                <a:t>Шаг четвертый </a:t>
              </a:r>
              <a:r>
                <a:rPr lang="ru-RU" altLang="ru-RU" b="1" dirty="0">
                  <a:solidFill>
                    <a:srgbClr val="9900FF"/>
                  </a:solidFill>
                  <a:latin typeface="Arial" charset="0"/>
                </a:rPr>
                <a:t>- Подача документов</a:t>
              </a:r>
              <a:r>
                <a:rPr lang="ru-RU" altLang="ru-RU" b="1" dirty="0">
                  <a:solidFill>
                    <a:srgbClr val="9900FF"/>
                  </a:solidFill>
                </a:rPr>
                <a:t>:</a:t>
              </a:r>
            </a:p>
          </p:txBody>
        </p:sp>
      </p:grp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352675" y="677863"/>
            <a:ext cx="568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732240" y="107999"/>
            <a:ext cx="2232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23034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547851753"/>
              </p:ext>
            </p:extLst>
          </p:nvPr>
        </p:nvGraphicFramePr>
        <p:xfrm>
          <a:off x="755576" y="1873720"/>
          <a:ext cx="8208689" cy="450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25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1008</Words>
  <Application>Microsoft Office PowerPoint</Application>
  <PresentationFormat>Экран (4:3)</PresentationFormat>
  <Paragraphs>96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Алгоритм получения родителями (законными представителями) частичной компенсации работающим гражданам стоимости путевок за счет средств областного бюджета ленинградской области в загородные лагеря круглогодичного действия и детские санатории для детей, зарегистрированных или проживающих на территории ленинградской области,  в  2016 году.</vt:lpstr>
      <vt:lpstr>Слайд 2</vt:lpstr>
      <vt:lpstr>Слайд 3</vt:lpstr>
      <vt:lpstr>Слайд 4</vt:lpstr>
      <vt:lpstr>Слайд 5</vt:lpstr>
      <vt:lpstr>Шаг второй - отдых  в ДОЛ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User</cp:lastModifiedBy>
  <cp:revision>177</cp:revision>
  <cp:lastPrinted>2014-02-06T07:29:53Z</cp:lastPrinted>
  <dcterms:created xsi:type="dcterms:W3CDTF">2013-09-09T06:33:08Z</dcterms:created>
  <dcterms:modified xsi:type="dcterms:W3CDTF">2016-01-23T20:11:17Z</dcterms:modified>
</cp:coreProperties>
</file>